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808" r:id="rId2"/>
    <p:sldId id="646" r:id="rId3"/>
    <p:sldId id="784" r:id="rId4"/>
    <p:sldId id="785" r:id="rId5"/>
    <p:sldId id="786" r:id="rId6"/>
    <p:sldId id="787" r:id="rId7"/>
    <p:sldId id="789" r:id="rId8"/>
    <p:sldId id="790" r:id="rId9"/>
    <p:sldId id="802" r:id="rId10"/>
    <p:sldId id="803" r:id="rId11"/>
    <p:sldId id="801" r:id="rId12"/>
    <p:sldId id="796" r:id="rId13"/>
    <p:sldId id="694" r:id="rId14"/>
    <p:sldId id="617" r:id="rId15"/>
    <p:sldId id="607" r:id="rId16"/>
    <p:sldId id="608" r:id="rId17"/>
    <p:sldId id="611" r:id="rId18"/>
    <p:sldId id="612" r:id="rId19"/>
    <p:sldId id="650" r:id="rId20"/>
    <p:sldId id="614" r:id="rId21"/>
    <p:sldId id="653" r:id="rId22"/>
    <p:sldId id="654" r:id="rId23"/>
    <p:sldId id="655" r:id="rId24"/>
    <p:sldId id="798" r:id="rId25"/>
    <p:sldId id="661" r:id="rId26"/>
    <p:sldId id="662" r:id="rId27"/>
    <p:sldId id="663" r:id="rId28"/>
    <p:sldId id="696" r:id="rId29"/>
    <p:sldId id="697" r:id="rId30"/>
    <p:sldId id="804" r:id="rId31"/>
    <p:sldId id="805" r:id="rId32"/>
    <p:sldId id="806" r:id="rId33"/>
    <p:sldId id="799" r:id="rId34"/>
    <p:sldId id="715" r:id="rId35"/>
    <p:sldId id="716" r:id="rId36"/>
    <p:sldId id="717" r:id="rId37"/>
    <p:sldId id="724" r:id="rId38"/>
    <p:sldId id="725" r:id="rId39"/>
    <p:sldId id="726" r:id="rId40"/>
    <p:sldId id="727" r:id="rId41"/>
    <p:sldId id="728" r:id="rId42"/>
    <p:sldId id="729" r:id="rId43"/>
    <p:sldId id="730" r:id="rId44"/>
    <p:sldId id="731" r:id="rId45"/>
    <p:sldId id="732" r:id="rId46"/>
    <p:sldId id="800" r:id="rId47"/>
    <p:sldId id="791" r:id="rId48"/>
    <p:sldId id="792" r:id="rId49"/>
    <p:sldId id="793" r:id="rId50"/>
    <p:sldId id="794" r:id="rId51"/>
    <p:sldId id="795" r:id="rId52"/>
    <p:sldId id="766" r:id="rId53"/>
    <p:sldId id="749" r:id="rId54"/>
    <p:sldId id="752" r:id="rId55"/>
    <p:sldId id="753" r:id="rId56"/>
    <p:sldId id="754" r:id="rId57"/>
    <p:sldId id="755" r:id="rId58"/>
    <p:sldId id="756" r:id="rId59"/>
    <p:sldId id="757" r:id="rId60"/>
    <p:sldId id="807" r:id="rId61"/>
    <p:sldId id="770" r:id="rId62"/>
    <p:sldId id="772" r:id="rId63"/>
  </p:sldIdLst>
  <p:sldSz cx="9144000" cy="6858000" type="screen4x3"/>
  <p:notesSz cx="6888163" cy="10020300"/>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A6"/>
    <a:srgbClr val="FAB2A4"/>
    <a:srgbClr val="FF6600"/>
    <a:srgbClr val="FFFF00"/>
    <a:srgbClr val="FF00FF"/>
    <a:srgbClr val="006600"/>
    <a:srgbClr val="00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70" autoAdjust="0"/>
    <p:restoredTop sz="94712" autoAdjust="0"/>
  </p:normalViewPr>
  <p:slideViewPr>
    <p:cSldViewPr>
      <p:cViewPr varScale="1">
        <p:scale>
          <a:sx n="45" d="100"/>
          <a:sy n="45" d="100"/>
        </p:scale>
        <p:origin x="-492" y="-96"/>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C09469B9-ED33-437A-B6E6-E7E835DFA3A5}" type="datetimeFigureOut">
              <a:rPr kumimoji="1" lang="ja-JP" altLang="en-US" smtClean="0"/>
              <a:t>2013/12/20</a:t>
            </a:fld>
            <a:endParaRPr kumimoji="1" lang="ja-JP" altLang="en-US"/>
          </a:p>
        </p:txBody>
      </p:sp>
      <p:sp>
        <p:nvSpPr>
          <p:cNvPr id="4" name="スライド イメージ プレースホルダー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759325"/>
            <a:ext cx="5510213" cy="45100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D1982B59-C4AA-4B8D-B54F-BD23554AB8E2}" type="slidenum">
              <a:rPr kumimoji="1" lang="ja-JP" altLang="en-US" smtClean="0"/>
              <a:t>‹#›</a:t>
            </a:fld>
            <a:endParaRPr kumimoji="1" lang="ja-JP" altLang="en-US"/>
          </a:p>
        </p:txBody>
      </p:sp>
    </p:spTree>
    <p:extLst>
      <p:ext uri="{BB962C8B-B14F-4D97-AF65-F5344CB8AC3E}">
        <p14:creationId xmlns:p14="http://schemas.microsoft.com/office/powerpoint/2010/main" val="5205157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82B59-C4AA-4B8D-B54F-BD23554AB8E2}" type="slidenum">
              <a:rPr kumimoji="1" lang="ja-JP" altLang="en-US" smtClean="0"/>
              <a:t>13</a:t>
            </a:fld>
            <a:endParaRPr kumimoji="1" lang="ja-JP" altLang="en-US"/>
          </a:p>
        </p:txBody>
      </p:sp>
    </p:spTree>
    <p:extLst>
      <p:ext uri="{BB962C8B-B14F-4D97-AF65-F5344CB8AC3E}">
        <p14:creationId xmlns:p14="http://schemas.microsoft.com/office/powerpoint/2010/main" val="68437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40E0FE1D-9450-45E9-B124-2553C56F2362}" type="slidenum">
              <a:rPr lang="en-US" altLang="ja-JP" smtClean="0"/>
              <a:pPr>
                <a:defRPr/>
              </a:pPr>
              <a:t>49</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40E0FE1D-9450-45E9-B124-2553C56F2362}" type="slidenum">
              <a:rPr lang="en-US" altLang="ja-JP" smtClean="0"/>
              <a:pPr>
                <a:defRPr/>
              </a:pPr>
              <a:t>50</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82B59-C4AA-4B8D-B54F-BD23554AB8E2}" type="slidenum">
              <a:rPr kumimoji="1" lang="ja-JP" altLang="en-US" smtClean="0"/>
              <a:t>54</a:t>
            </a:fld>
            <a:endParaRPr kumimoji="1" lang="ja-JP" altLang="en-US"/>
          </a:p>
        </p:txBody>
      </p:sp>
    </p:spTree>
    <p:extLst>
      <p:ext uri="{BB962C8B-B14F-4D97-AF65-F5344CB8AC3E}">
        <p14:creationId xmlns:p14="http://schemas.microsoft.com/office/powerpoint/2010/main" val="2768887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8"/>
          <p:cNvSpPr>
            <a:spLocks noChangeArrowheads="1"/>
          </p:cNvSpPr>
          <p:nvPr/>
        </p:nvSpPr>
        <p:spPr bwMode="auto">
          <a:xfrm>
            <a:off x="107950" y="115888"/>
            <a:ext cx="8929688" cy="6624637"/>
          </a:xfrm>
          <a:prstGeom prst="rect">
            <a:avLst/>
          </a:prstGeom>
          <a:solidFill>
            <a:srgbClr val="0000A6"/>
          </a:solidFill>
          <a:ln>
            <a:noFill/>
          </a:ln>
          <a:effectLst/>
          <a:extLs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 name="AutoShape 7"/>
          <p:cNvSpPr>
            <a:spLocks noChangeArrowheads="1"/>
          </p:cNvSpPr>
          <p:nvPr/>
        </p:nvSpPr>
        <p:spPr bwMode="auto">
          <a:xfrm>
            <a:off x="287338" y="296863"/>
            <a:ext cx="8569325" cy="5940425"/>
          </a:xfrm>
          <a:prstGeom prst="roundRect">
            <a:avLst>
              <a:gd name="adj" fmla="val 3648"/>
            </a:avLst>
          </a:prstGeom>
          <a:noFill/>
          <a:ln w="38100">
            <a:solidFill>
              <a:schemeClr val="bg1"/>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4" name="Rectangle 2"/>
          <p:cNvSpPr>
            <a:spLocks noGrp="1" noChangeArrowheads="1"/>
          </p:cNvSpPr>
          <p:nvPr>
            <p:ph type="ctrTitle"/>
          </p:nvPr>
        </p:nvSpPr>
        <p:spPr>
          <a:xfrm>
            <a:off x="900113" y="981075"/>
            <a:ext cx="7416800" cy="1470025"/>
          </a:xfrm>
        </p:spPr>
        <p:txBody>
          <a:bodyPr/>
          <a:lstStyle>
            <a:lvl1pPr>
              <a:defRPr/>
            </a:lvl1pPr>
          </a:lstStyle>
          <a:p>
            <a:pPr lvl="0"/>
            <a:r>
              <a:rPr lang="ja-JP" altLang="en-US" noProof="0" smtClean="0"/>
              <a:t>マスタ タイトルの書式設定</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pPr lvl="0"/>
            <a:r>
              <a:rPr lang="ja-JP" altLang="en-US" noProof="0" smtClean="0"/>
              <a:t>マスタ サブタイトルの書式設定</a:t>
            </a:r>
          </a:p>
        </p:txBody>
      </p:sp>
      <p:sp>
        <p:nvSpPr>
          <p:cNvPr id="6" name="Rectangle 4"/>
          <p:cNvSpPr>
            <a:spLocks noGrp="1" noChangeArrowheads="1"/>
          </p:cNvSpPr>
          <p:nvPr>
            <p:ph type="dt" sz="half" idx="10"/>
          </p:nvPr>
        </p:nvSpPr>
        <p:spPr>
          <a:xfrm>
            <a:off x="468313" y="6308725"/>
            <a:ext cx="1306512" cy="339725"/>
          </a:xfrm>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xfrm>
            <a:off x="2195513" y="6237288"/>
            <a:ext cx="4968875" cy="360362"/>
          </a:xfrm>
        </p:spPr>
        <p:txBody>
          <a:bodyPr/>
          <a:lstStyle>
            <a:lvl1pPr>
              <a:defRPr>
                <a:solidFill>
                  <a:schemeClr val="bg1"/>
                </a:solidFill>
              </a:defRPr>
            </a:lvl1pPr>
          </a:lstStyle>
          <a:p>
            <a:pPr>
              <a:defRPr/>
            </a:pPr>
            <a:r>
              <a:rPr lang="en-US" altLang="ja-JP"/>
              <a:t>Osaka Electro-Communication University</a:t>
            </a:r>
          </a:p>
        </p:txBody>
      </p:sp>
      <p:sp>
        <p:nvSpPr>
          <p:cNvPr id="8" name="Rectangle 6"/>
          <p:cNvSpPr>
            <a:spLocks noGrp="1" noChangeArrowheads="1"/>
          </p:cNvSpPr>
          <p:nvPr>
            <p:ph type="sldNum" sz="quarter" idx="12"/>
          </p:nvPr>
        </p:nvSpPr>
        <p:spPr>
          <a:xfrm>
            <a:off x="7812088" y="6308725"/>
            <a:ext cx="1008062" cy="339725"/>
          </a:xfrm>
        </p:spPr>
        <p:txBody>
          <a:bodyPr/>
          <a:lstStyle>
            <a:lvl1pPr>
              <a:defRPr/>
            </a:lvl1pPr>
          </a:lstStyle>
          <a:p>
            <a:pPr>
              <a:defRPr/>
            </a:pPr>
            <a:fld id="{3E6C685D-079B-4617-BCD0-C309A05AF65B}" type="slidenum">
              <a:rPr lang="en-US" altLang="ja-JP"/>
              <a:pPr>
                <a:defRPr/>
              </a:pPr>
              <a:t>‹#›</a:t>
            </a:fld>
            <a:endParaRPr lang="en-US" altLang="ja-JP"/>
          </a:p>
        </p:txBody>
      </p:sp>
    </p:spTree>
    <p:extLst>
      <p:ext uri="{BB962C8B-B14F-4D97-AF65-F5344CB8AC3E}">
        <p14:creationId xmlns:p14="http://schemas.microsoft.com/office/powerpoint/2010/main" val="3824180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6" name="Rectangle 6"/>
          <p:cNvSpPr>
            <a:spLocks noGrp="1" noChangeArrowheads="1"/>
          </p:cNvSpPr>
          <p:nvPr>
            <p:ph type="sldNum" sz="quarter" idx="12"/>
          </p:nvPr>
        </p:nvSpPr>
        <p:spPr>
          <a:ln/>
        </p:spPr>
        <p:txBody>
          <a:bodyPr/>
          <a:lstStyle>
            <a:lvl1pPr>
              <a:defRPr/>
            </a:lvl1pPr>
          </a:lstStyle>
          <a:p>
            <a:pPr>
              <a:defRPr/>
            </a:pPr>
            <a:fld id="{9176C62E-F6E9-4C16-BE15-93B3E19356D7}" type="slidenum">
              <a:rPr lang="en-US" altLang="ja-JP"/>
              <a:pPr>
                <a:defRPr/>
              </a:pPr>
              <a:t>‹#›</a:t>
            </a:fld>
            <a:endParaRPr lang="en-US" altLang="ja-JP"/>
          </a:p>
        </p:txBody>
      </p:sp>
    </p:spTree>
    <p:extLst>
      <p:ext uri="{BB962C8B-B14F-4D97-AF65-F5344CB8AC3E}">
        <p14:creationId xmlns:p14="http://schemas.microsoft.com/office/powerpoint/2010/main" val="514442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53188" y="836613"/>
            <a:ext cx="1874837" cy="496887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827088" y="836613"/>
            <a:ext cx="5473700" cy="49688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6" name="Rectangle 6"/>
          <p:cNvSpPr>
            <a:spLocks noGrp="1" noChangeArrowheads="1"/>
          </p:cNvSpPr>
          <p:nvPr>
            <p:ph type="sldNum" sz="quarter" idx="12"/>
          </p:nvPr>
        </p:nvSpPr>
        <p:spPr>
          <a:ln/>
        </p:spPr>
        <p:txBody>
          <a:bodyPr/>
          <a:lstStyle>
            <a:lvl1pPr>
              <a:defRPr/>
            </a:lvl1pPr>
          </a:lstStyle>
          <a:p>
            <a:pPr>
              <a:defRPr/>
            </a:pPr>
            <a:fld id="{AFDA63FF-DA05-4800-BDFA-3A04D629E0E6}" type="slidenum">
              <a:rPr lang="en-US" altLang="ja-JP"/>
              <a:pPr>
                <a:defRPr/>
              </a:pPr>
              <a:t>‹#›</a:t>
            </a:fld>
            <a:endParaRPr lang="en-US" altLang="ja-JP"/>
          </a:p>
        </p:txBody>
      </p:sp>
    </p:spTree>
    <p:extLst>
      <p:ext uri="{BB962C8B-B14F-4D97-AF65-F5344CB8AC3E}">
        <p14:creationId xmlns:p14="http://schemas.microsoft.com/office/powerpoint/2010/main" val="2217016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116013" y="836613"/>
            <a:ext cx="6985000" cy="581025"/>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827088" y="1773238"/>
            <a:ext cx="7500937" cy="403225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6" name="Rectangle 6"/>
          <p:cNvSpPr>
            <a:spLocks noGrp="1" noChangeArrowheads="1"/>
          </p:cNvSpPr>
          <p:nvPr>
            <p:ph type="sldNum" sz="quarter" idx="12"/>
          </p:nvPr>
        </p:nvSpPr>
        <p:spPr>
          <a:ln/>
        </p:spPr>
        <p:txBody>
          <a:bodyPr/>
          <a:lstStyle>
            <a:lvl1pPr>
              <a:defRPr/>
            </a:lvl1pPr>
          </a:lstStyle>
          <a:p>
            <a:pPr>
              <a:defRPr/>
            </a:pPr>
            <a:fld id="{1CFC43F7-DF4F-479A-9425-E680E52F905D}" type="slidenum">
              <a:rPr lang="en-US" altLang="ja-JP"/>
              <a:pPr>
                <a:defRPr/>
              </a:pPr>
              <a:t>‹#›</a:t>
            </a:fld>
            <a:endParaRPr lang="en-US" altLang="ja-JP"/>
          </a:p>
        </p:txBody>
      </p:sp>
    </p:spTree>
    <p:extLst>
      <p:ext uri="{BB962C8B-B14F-4D97-AF65-F5344CB8AC3E}">
        <p14:creationId xmlns:p14="http://schemas.microsoft.com/office/powerpoint/2010/main" val="570085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16013" y="836613"/>
            <a:ext cx="6985000" cy="581025"/>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827088" y="1773238"/>
            <a:ext cx="3673475" cy="403225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52963" y="1773238"/>
            <a:ext cx="3675062" cy="19399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52963" y="3865563"/>
            <a:ext cx="3675062" cy="19399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8" name="Rectangle 6"/>
          <p:cNvSpPr>
            <a:spLocks noGrp="1" noChangeArrowheads="1"/>
          </p:cNvSpPr>
          <p:nvPr>
            <p:ph type="sldNum" sz="quarter" idx="12"/>
          </p:nvPr>
        </p:nvSpPr>
        <p:spPr>
          <a:ln/>
        </p:spPr>
        <p:txBody>
          <a:bodyPr/>
          <a:lstStyle>
            <a:lvl1pPr>
              <a:defRPr/>
            </a:lvl1pPr>
          </a:lstStyle>
          <a:p>
            <a:pPr>
              <a:defRPr/>
            </a:pPr>
            <a:fld id="{A007AA9A-FB9F-4E9F-8F8C-BCFABE43ED07}" type="slidenum">
              <a:rPr lang="en-US" altLang="ja-JP"/>
              <a:pPr>
                <a:defRPr/>
              </a:pPr>
              <a:t>‹#›</a:t>
            </a:fld>
            <a:endParaRPr lang="en-US" altLang="ja-JP"/>
          </a:p>
        </p:txBody>
      </p:sp>
    </p:spTree>
    <p:extLst>
      <p:ext uri="{BB962C8B-B14F-4D97-AF65-F5344CB8AC3E}">
        <p14:creationId xmlns:p14="http://schemas.microsoft.com/office/powerpoint/2010/main" val="3918859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971550" y="620713"/>
            <a:ext cx="6985000" cy="581025"/>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827088" y="1773238"/>
            <a:ext cx="3673475" cy="19399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52963" y="1773238"/>
            <a:ext cx="3675062" cy="19399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827088" y="3865563"/>
            <a:ext cx="3673475" cy="19399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4652963" y="3865563"/>
            <a:ext cx="3675062" cy="19399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a:xfrm>
            <a:off x="539750" y="6381750"/>
            <a:ext cx="1306513" cy="352425"/>
          </a:xfrm>
        </p:spPr>
        <p:txBody>
          <a:bodyPr/>
          <a:lstStyle>
            <a:lvl1pPr>
              <a:defRPr/>
            </a:lvl1pPr>
          </a:lstStyle>
          <a:p>
            <a:endParaRPr lang="en-US" altLang="ja-JP"/>
          </a:p>
        </p:txBody>
      </p:sp>
      <p:sp>
        <p:nvSpPr>
          <p:cNvPr id="8" name="フッター プレースホルダー 7"/>
          <p:cNvSpPr>
            <a:spLocks noGrp="1"/>
          </p:cNvSpPr>
          <p:nvPr>
            <p:ph type="ftr" sz="quarter" idx="11"/>
          </p:nvPr>
        </p:nvSpPr>
        <p:spPr>
          <a:xfrm>
            <a:off x="2268538" y="6381750"/>
            <a:ext cx="4824412" cy="476250"/>
          </a:xfrm>
        </p:spPr>
        <p:txBody>
          <a:bodyPr/>
          <a:lstStyle>
            <a:lvl1pPr>
              <a:defRPr/>
            </a:lvl1pPr>
          </a:lstStyle>
          <a:p>
            <a:r>
              <a:rPr lang="en-US" altLang="ja-JP"/>
              <a:t>Osaka Electro-Communication University</a:t>
            </a:r>
          </a:p>
        </p:txBody>
      </p:sp>
      <p:sp>
        <p:nvSpPr>
          <p:cNvPr id="9" name="スライド番号プレースホルダー 8"/>
          <p:cNvSpPr>
            <a:spLocks noGrp="1"/>
          </p:cNvSpPr>
          <p:nvPr>
            <p:ph type="sldNum" sz="quarter" idx="12"/>
          </p:nvPr>
        </p:nvSpPr>
        <p:spPr>
          <a:xfrm>
            <a:off x="7308850" y="6381750"/>
            <a:ext cx="1295400" cy="339725"/>
          </a:xfrm>
        </p:spPr>
        <p:txBody>
          <a:bodyPr/>
          <a:lstStyle>
            <a:lvl1pPr>
              <a:defRPr/>
            </a:lvl1pPr>
          </a:lstStyle>
          <a:p>
            <a:fld id="{AFE4F400-C371-4E06-9E64-9872D517B061}" type="slidenum">
              <a:rPr lang="en-US" altLang="ja-JP"/>
              <a:pPr/>
              <a:t>‹#›</a:t>
            </a:fld>
            <a:endParaRPr lang="en-US" altLang="ja-JP"/>
          </a:p>
        </p:txBody>
      </p:sp>
    </p:spTree>
    <p:extLst>
      <p:ext uri="{BB962C8B-B14F-4D97-AF65-F5344CB8AC3E}">
        <p14:creationId xmlns:p14="http://schemas.microsoft.com/office/powerpoint/2010/main" val="1077596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6" name="Rectangle 6"/>
          <p:cNvSpPr>
            <a:spLocks noGrp="1" noChangeArrowheads="1"/>
          </p:cNvSpPr>
          <p:nvPr>
            <p:ph type="sldNum" sz="quarter" idx="12"/>
          </p:nvPr>
        </p:nvSpPr>
        <p:spPr>
          <a:ln/>
        </p:spPr>
        <p:txBody>
          <a:bodyPr/>
          <a:lstStyle>
            <a:lvl1pPr>
              <a:defRPr/>
            </a:lvl1pPr>
          </a:lstStyle>
          <a:p>
            <a:pPr>
              <a:defRPr/>
            </a:pPr>
            <a:fld id="{5357B240-C920-4B3C-BDE6-9688DD2BD64F}" type="slidenum">
              <a:rPr lang="en-US" altLang="ja-JP"/>
              <a:pPr>
                <a:defRPr/>
              </a:pPr>
              <a:t>‹#›</a:t>
            </a:fld>
            <a:endParaRPr lang="en-US" altLang="ja-JP"/>
          </a:p>
        </p:txBody>
      </p:sp>
    </p:spTree>
    <p:extLst>
      <p:ext uri="{BB962C8B-B14F-4D97-AF65-F5344CB8AC3E}">
        <p14:creationId xmlns:p14="http://schemas.microsoft.com/office/powerpoint/2010/main" val="1003563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6" name="Rectangle 6"/>
          <p:cNvSpPr>
            <a:spLocks noGrp="1" noChangeArrowheads="1"/>
          </p:cNvSpPr>
          <p:nvPr>
            <p:ph type="sldNum" sz="quarter" idx="12"/>
          </p:nvPr>
        </p:nvSpPr>
        <p:spPr>
          <a:ln/>
        </p:spPr>
        <p:txBody>
          <a:bodyPr/>
          <a:lstStyle>
            <a:lvl1pPr>
              <a:defRPr/>
            </a:lvl1pPr>
          </a:lstStyle>
          <a:p>
            <a:pPr>
              <a:defRPr/>
            </a:pPr>
            <a:fld id="{6640DED8-4BC1-400E-B412-279A482AF99B}" type="slidenum">
              <a:rPr lang="en-US" altLang="ja-JP"/>
              <a:pPr>
                <a:defRPr/>
              </a:pPr>
              <a:t>‹#›</a:t>
            </a:fld>
            <a:endParaRPr lang="en-US" altLang="ja-JP"/>
          </a:p>
        </p:txBody>
      </p:sp>
    </p:spTree>
    <p:extLst>
      <p:ext uri="{BB962C8B-B14F-4D97-AF65-F5344CB8AC3E}">
        <p14:creationId xmlns:p14="http://schemas.microsoft.com/office/powerpoint/2010/main" val="327524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827088" y="1773238"/>
            <a:ext cx="3673475"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52963" y="1773238"/>
            <a:ext cx="3675062"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7" name="Rectangle 6"/>
          <p:cNvSpPr>
            <a:spLocks noGrp="1" noChangeArrowheads="1"/>
          </p:cNvSpPr>
          <p:nvPr>
            <p:ph type="sldNum" sz="quarter" idx="12"/>
          </p:nvPr>
        </p:nvSpPr>
        <p:spPr>
          <a:ln/>
        </p:spPr>
        <p:txBody>
          <a:bodyPr/>
          <a:lstStyle>
            <a:lvl1pPr>
              <a:defRPr/>
            </a:lvl1pPr>
          </a:lstStyle>
          <a:p>
            <a:pPr>
              <a:defRPr/>
            </a:pPr>
            <a:fld id="{42862339-34FC-484D-81CC-9B5A341F4693}" type="slidenum">
              <a:rPr lang="en-US" altLang="ja-JP"/>
              <a:pPr>
                <a:defRPr/>
              </a:pPr>
              <a:t>‹#›</a:t>
            </a:fld>
            <a:endParaRPr lang="en-US" altLang="ja-JP"/>
          </a:p>
        </p:txBody>
      </p:sp>
    </p:spTree>
    <p:extLst>
      <p:ext uri="{BB962C8B-B14F-4D97-AF65-F5344CB8AC3E}">
        <p14:creationId xmlns:p14="http://schemas.microsoft.com/office/powerpoint/2010/main" val="215715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9" name="Rectangle 6"/>
          <p:cNvSpPr>
            <a:spLocks noGrp="1" noChangeArrowheads="1"/>
          </p:cNvSpPr>
          <p:nvPr>
            <p:ph type="sldNum" sz="quarter" idx="12"/>
          </p:nvPr>
        </p:nvSpPr>
        <p:spPr>
          <a:ln/>
        </p:spPr>
        <p:txBody>
          <a:bodyPr/>
          <a:lstStyle>
            <a:lvl1pPr>
              <a:defRPr/>
            </a:lvl1pPr>
          </a:lstStyle>
          <a:p>
            <a:pPr>
              <a:defRPr/>
            </a:pPr>
            <a:fld id="{1B859441-DB6E-40B1-A3FD-A24C644413F9}" type="slidenum">
              <a:rPr lang="en-US" altLang="ja-JP"/>
              <a:pPr>
                <a:defRPr/>
              </a:pPr>
              <a:t>‹#›</a:t>
            </a:fld>
            <a:endParaRPr lang="en-US" altLang="ja-JP"/>
          </a:p>
        </p:txBody>
      </p:sp>
    </p:spTree>
    <p:extLst>
      <p:ext uri="{BB962C8B-B14F-4D97-AF65-F5344CB8AC3E}">
        <p14:creationId xmlns:p14="http://schemas.microsoft.com/office/powerpoint/2010/main" val="16605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5" name="Rectangle 6"/>
          <p:cNvSpPr>
            <a:spLocks noGrp="1" noChangeArrowheads="1"/>
          </p:cNvSpPr>
          <p:nvPr>
            <p:ph type="sldNum" sz="quarter" idx="12"/>
          </p:nvPr>
        </p:nvSpPr>
        <p:spPr>
          <a:ln/>
        </p:spPr>
        <p:txBody>
          <a:bodyPr/>
          <a:lstStyle>
            <a:lvl1pPr>
              <a:defRPr/>
            </a:lvl1pPr>
          </a:lstStyle>
          <a:p>
            <a:pPr>
              <a:defRPr/>
            </a:pPr>
            <a:fld id="{CD96A997-2E66-43C6-A049-3904898509EB}" type="slidenum">
              <a:rPr lang="en-US" altLang="ja-JP"/>
              <a:pPr>
                <a:defRPr/>
              </a:pPr>
              <a:t>‹#›</a:t>
            </a:fld>
            <a:endParaRPr lang="en-US" altLang="ja-JP"/>
          </a:p>
        </p:txBody>
      </p:sp>
    </p:spTree>
    <p:extLst>
      <p:ext uri="{BB962C8B-B14F-4D97-AF65-F5344CB8AC3E}">
        <p14:creationId xmlns:p14="http://schemas.microsoft.com/office/powerpoint/2010/main" val="2906198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4" name="Rectangle 6"/>
          <p:cNvSpPr>
            <a:spLocks noGrp="1" noChangeArrowheads="1"/>
          </p:cNvSpPr>
          <p:nvPr>
            <p:ph type="sldNum" sz="quarter" idx="12"/>
          </p:nvPr>
        </p:nvSpPr>
        <p:spPr>
          <a:ln/>
        </p:spPr>
        <p:txBody>
          <a:bodyPr/>
          <a:lstStyle>
            <a:lvl1pPr>
              <a:defRPr/>
            </a:lvl1pPr>
          </a:lstStyle>
          <a:p>
            <a:pPr>
              <a:defRPr/>
            </a:pPr>
            <a:fld id="{572639E5-53DE-4682-9602-108AB4225580}" type="slidenum">
              <a:rPr lang="en-US" altLang="ja-JP"/>
              <a:pPr>
                <a:defRPr/>
              </a:pPr>
              <a:t>‹#›</a:t>
            </a:fld>
            <a:endParaRPr lang="en-US" altLang="ja-JP"/>
          </a:p>
        </p:txBody>
      </p:sp>
    </p:spTree>
    <p:extLst>
      <p:ext uri="{BB962C8B-B14F-4D97-AF65-F5344CB8AC3E}">
        <p14:creationId xmlns:p14="http://schemas.microsoft.com/office/powerpoint/2010/main" val="403693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7" name="Rectangle 6"/>
          <p:cNvSpPr>
            <a:spLocks noGrp="1" noChangeArrowheads="1"/>
          </p:cNvSpPr>
          <p:nvPr>
            <p:ph type="sldNum" sz="quarter" idx="12"/>
          </p:nvPr>
        </p:nvSpPr>
        <p:spPr>
          <a:ln/>
        </p:spPr>
        <p:txBody>
          <a:bodyPr/>
          <a:lstStyle>
            <a:lvl1pPr>
              <a:defRPr/>
            </a:lvl1pPr>
          </a:lstStyle>
          <a:p>
            <a:pPr>
              <a:defRPr/>
            </a:pPr>
            <a:fld id="{B72945FE-B032-40AE-81A9-C82FA5358820}" type="slidenum">
              <a:rPr lang="en-US" altLang="ja-JP"/>
              <a:pPr>
                <a:defRPr/>
              </a:pPr>
              <a:t>‹#›</a:t>
            </a:fld>
            <a:endParaRPr lang="en-US" altLang="ja-JP"/>
          </a:p>
        </p:txBody>
      </p:sp>
    </p:spTree>
    <p:extLst>
      <p:ext uri="{BB962C8B-B14F-4D97-AF65-F5344CB8AC3E}">
        <p14:creationId xmlns:p14="http://schemas.microsoft.com/office/powerpoint/2010/main" val="595222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Osaka Electro-Communication University</a:t>
            </a:r>
          </a:p>
        </p:txBody>
      </p:sp>
      <p:sp>
        <p:nvSpPr>
          <p:cNvPr id="7" name="Rectangle 6"/>
          <p:cNvSpPr>
            <a:spLocks noGrp="1" noChangeArrowheads="1"/>
          </p:cNvSpPr>
          <p:nvPr>
            <p:ph type="sldNum" sz="quarter" idx="12"/>
          </p:nvPr>
        </p:nvSpPr>
        <p:spPr>
          <a:ln/>
        </p:spPr>
        <p:txBody>
          <a:bodyPr/>
          <a:lstStyle>
            <a:lvl1pPr>
              <a:defRPr/>
            </a:lvl1pPr>
          </a:lstStyle>
          <a:p>
            <a:pPr>
              <a:defRPr/>
            </a:pPr>
            <a:fld id="{9AF83B10-90B5-4D1A-A8CC-F1A8440FEA96}" type="slidenum">
              <a:rPr lang="en-US" altLang="ja-JP"/>
              <a:pPr>
                <a:defRPr/>
              </a:pPr>
              <a:t>‹#›</a:t>
            </a:fld>
            <a:endParaRPr lang="en-US" altLang="ja-JP"/>
          </a:p>
        </p:txBody>
      </p:sp>
    </p:spTree>
    <p:extLst>
      <p:ext uri="{BB962C8B-B14F-4D97-AF65-F5344CB8AC3E}">
        <p14:creationId xmlns:p14="http://schemas.microsoft.com/office/powerpoint/2010/main" val="190974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6013" y="836613"/>
            <a:ext cx="6985000" cy="581025"/>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827088" y="1773238"/>
            <a:ext cx="7500937"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539750" y="6381750"/>
            <a:ext cx="1306513"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2268538" y="6381750"/>
            <a:ext cx="48244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b="1" i="1">
                <a:solidFill>
                  <a:srgbClr val="0000CC"/>
                </a:solidFill>
              </a:defRPr>
            </a:lvl1pPr>
          </a:lstStyle>
          <a:p>
            <a:pPr>
              <a:defRPr/>
            </a:pPr>
            <a:r>
              <a:rPr lang="en-US" altLang="ja-JP"/>
              <a:t>Osaka Electro-Communication University</a:t>
            </a:r>
          </a:p>
        </p:txBody>
      </p:sp>
      <p:sp>
        <p:nvSpPr>
          <p:cNvPr id="1030" name="Rectangle 6"/>
          <p:cNvSpPr>
            <a:spLocks noGrp="1" noChangeArrowheads="1"/>
          </p:cNvSpPr>
          <p:nvPr>
            <p:ph type="sldNum" sz="quarter" idx="4"/>
          </p:nvPr>
        </p:nvSpPr>
        <p:spPr bwMode="auto">
          <a:xfrm>
            <a:off x="7308850" y="6381750"/>
            <a:ext cx="1295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242E65E4-341A-46CC-BE97-F8B01288B589}" type="slidenum">
              <a:rPr lang="en-US" altLang="ja-JP"/>
              <a:pPr>
                <a:defRPr/>
              </a:pPr>
              <a:t>‹#›</a:t>
            </a:fld>
            <a:endParaRPr lang="en-US" altLang="ja-JP"/>
          </a:p>
        </p:txBody>
      </p:sp>
      <p:sp>
        <p:nvSpPr>
          <p:cNvPr id="1031" name="AutoShape 7"/>
          <p:cNvSpPr>
            <a:spLocks noChangeArrowheads="1"/>
          </p:cNvSpPr>
          <p:nvPr/>
        </p:nvSpPr>
        <p:spPr bwMode="auto">
          <a:xfrm>
            <a:off x="323850" y="333375"/>
            <a:ext cx="8534400" cy="6048375"/>
          </a:xfrm>
          <a:prstGeom prst="roundRect">
            <a:avLst>
              <a:gd name="adj" fmla="val 3648"/>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 bg1="lt1" tx1="dk1" bg2="lt2" tx2="dk2" accent1="accent1" accent2="accent2" accent3="accent3" accent4="accent4" accent5="accent5" accent6="accent6" hlink="hlink" folHlink="folHlink"/>
  <p:sldLayoutIdLst>
    <p:sldLayoutId id="2147483717"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8" r:id="rId14"/>
  </p:sldLayoutIdLst>
  <p:hf sldNum="0" hdr="0" dt="0"/>
  <p:txStyles>
    <p:titleStyle>
      <a:lvl1pPr algn="ctr" rtl="0" eaLnBrk="0" fontAlgn="base" hangingPunct="0">
        <a:spcBef>
          <a:spcPct val="0"/>
        </a:spcBef>
        <a:spcAft>
          <a:spcPct val="0"/>
        </a:spcAft>
        <a:defRPr kumimoji="1" sz="3200">
          <a:solidFill>
            <a:srgbClr val="FFFF00"/>
          </a:solidFill>
          <a:latin typeface="+mj-lt"/>
          <a:ea typeface="+mj-ea"/>
          <a:cs typeface="+mj-cs"/>
        </a:defRPr>
      </a:lvl1pPr>
      <a:lvl2pPr algn="ctr" rtl="0" eaLnBrk="0" fontAlgn="base" hangingPunct="0">
        <a:spcBef>
          <a:spcPct val="0"/>
        </a:spcBef>
        <a:spcAft>
          <a:spcPct val="0"/>
        </a:spcAft>
        <a:defRPr kumimoji="1" sz="3200">
          <a:solidFill>
            <a:srgbClr val="FFFF00"/>
          </a:solidFill>
          <a:latin typeface="Arial" charset="0"/>
          <a:ea typeface="ＭＳ Ｐゴシック" pitchFamily="50" charset="-128"/>
        </a:defRPr>
      </a:lvl2pPr>
      <a:lvl3pPr algn="ctr" rtl="0" eaLnBrk="0" fontAlgn="base" hangingPunct="0">
        <a:spcBef>
          <a:spcPct val="0"/>
        </a:spcBef>
        <a:spcAft>
          <a:spcPct val="0"/>
        </a:spcAft>
        <a:defRPr kumimoji="1" sz="3200">
          <a:solidFill>
            <a:srgbClr val="FFFF00"/>
          </a:solidFill>
          <a:latin typeface="Arial" charset="0"/>
          <a:ea typeface="ＭＳ Ｐゴシック" pitchFamily="50" charset="-128"/>
        </a:defRPr>
      </a:lvl3pPr>
      <a:lvl4pPr algn="ctr" rtl="0" eaLnBrk="0" fontAlgn="base" hangingPunct="0">
        <a:spcBef>
          <a:spcPct val="0"/>
        </a:spcBef>
        <a:spcAft>
          <a:spcPct val="0"/>
        </a:spcAft>
        <a:defRPr kumimoji="1" sz="3200">
          <a:solidFill>
            <a:srgbClr val="FFFF00"/>
          </a:solidFill>
          <a:latin typeface="Arial" charset="0"/>
          <a:ea typeface="ＭＳ Ｐゴシック" pitchFamily="50" charset="-128"/>
        </a:defRPr>
      </a:lvl4pPr>
      <a:lvl5pPr algn="ctr" rtl="0" eaLnBrk="0" fontAlgn="base" hangingPunct="0">
        <a:spcBef>
          <a:spcPct val="0"/>
        </a:spcBef>
        <a:spcAft>
          <a:spcPct val="0"/>
        </a:spcAft>
        <a:defRPr kumimoji="1" sz="3200">
          <a:solidFill>
            <a:srgbClr val="FFFF00"/>
          </a:solidFill>
          <a:latin typeface="Arial" charset="0"/>
          <a:ea typeface="ＭＳ Ｐゴシック" pitchFamily="50" charset="-128"/>
        </a:defRPr>
      </a:lvl5pPr>
      <a:lvl6pPr marL="457200" algn="ctr" rtl="0" fontAlgn="base">
        <a:spcBef>
          <a:spcPct val="0"/>
        </a:spcBef>
        <a:spcAft>
          <a:spcPct val="0"/>
        </a:spcAft>
        <a:defRPr kumimoji="1" sz="3200">
          <a:solidFill>
            <a:srgbClr val="FFFF00"/>
          </a:solidFill>
          <a:latin typeface="Arial" charset="0"/>
          <a:ea typeface="ＭＳ Ｐゴシック" pitchFamily="50" charset="-128"/>
        </a:defRPr>
      </a:lvl6pPr>
      <a:lvl7pPr marL="914400" algn="ctr" rtl="0" fontAlgn="base">
        <a:spcBef>
          <a:spcPct val="0"/>
        </a:spcBef>
        <a:spcAft>
          <a:spcPct val="0"/>
        </a:spcAft>
        <a:defRPr kumimoji="1" sz="3200">
          <a:solidFill>
            <a:srgbClr val="FFFF00"/>
          </a:solidFill>
          <a:latin typeface="Arial" charset="0"/>
          <a:ea typeface="ＭＳ Ｐゴシック" pitchFamily="50" charset="-128"/>
        </a:defRPr>
      </a:lvl7pPr>
      <a:lvl8pPr marL="1371600" algn="ctr" rtl="0" fontAlgn="base">
        <a:spcBef>
          <a:spcPct val="0"/>
        </a:spcBef>
        <a:spcAft>
          <a:spcPct val="0"/>
        </a:spcAft>
        <a:defRPr kumimoji="1" sz="3200">
          <a:solidFill>
            <a:srgbClr val="FFFF00"/>
          </a:solidFill>
          <a:latin typeface="Arial" charset="0"/>
          <a:ea typeface="ＭＳ Ｐゴシック" pitchFamily="50" charset="-128"/>
        </a:defRPr>
      </a:lvl8pPr>
      <a:lvl9pPr marL="1828800" algn="ctr" rtl="0" fontAlgn="base">
        <a:spcBef>
          <a:spcPct val="0"/>
        </a:spcBef>
        <a:spcAft>
          <a:spcPct val="0"/>
        </a:spcAft>
        <a:defRPr kumimoji="1" sz="3200">
          <a:solidFill>
            <a:srgbClr val="FFFF00"/>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8.wmf"/><Relationship Id="rId5" Type="http://schemas.openxmlformats.org/officeDocument/2006/relationships/oleObject" Target="../embeddings/oleObject3.bin"/><Relationship Id="rId4" Type="http://schemas.openxmlformats.org/officeDocument/2006/relationships/image" Target="../media/image17.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png"/><Relationship Id="rId5" Type="http://schemas.openxmlformats.org/officeDocument/2006/relationships/oleObject" Target="../embeddings/oleObject5.bin"/><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8.wmf"/><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5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64.jpeg"/><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type="ctrTitle"/>
          </p:nvPr>
        </p:nvSpPr>
        <p:spPr>
          <a:xfrm>
            <a:off x="1727461" y="908720"/>
            <a:ext cx="5976664" cy="792088"/>
          </a:xfrm>
        </p:spPr>
        <p:txBody>
          <a:bodyPr/>
          <a:lstStyle/>
          <a:p>
            <a:pPr eaLnBrk="1" hangingPunct="1"/>
            <a:r>
              <a:rPr lang="ja-JP" altLang="en-US" sz="3600" dirty="0" smtClean="0"/>
              <a:t>鏡面加工のメカニズム</a:t>
            </a:r>
          </a:p>
        </p:txBody>
      </p:sp>
      <p:sp>
        <p:nvSpPr>
          <p:cNvPr id="93188" name="Rectangle 3"/>
          <p:cNvSpPr>
            <a:spLocks noGrp="1" noChangeArrowheads="1"/>
          </p:cNvSpPr>
          <p:nvPr>
            <p:ph type="subTitle" idx="1"/>
          </p:nvPr>
        </p:nvSpPr>
        <p:spPr>
          <a:xfrm>
            <a:off x="2375310" y="2060848"/>
            <a:ext cx="4572508" cy="2503515"/>
          </a:xfrm>
        </p:spPr>
        <p:txBody>
          <a:bodyPr/>
          <a:lstStyle/>
          <a:p>
            <a:r>
              <a:rPr lang="ja-JP" altLang="en-US" sz="2400" dirty="0" smtClean="0"/>
              <a:t>第３回可視赤外線観測装置技術ワークショップ</a:t>
            </a:r>
            <a:endParaRPr lang="ja-JP" altLang="en-US" sz="2400" dirty="0"/>
          </a:p>
          <a:p>
            <a:pPr eaLnBrk="1" hangingPunct="1">
              <a:spcBef>
                <a:spcPct val="70000"/>
              </a:spcBef>
            </a:pPr>
            <a:r>
              <a:rPr lang="en-US" altLang="ja-JP" sz="2400" dirty="0" smtClean="0"/>
              <a:t>2013</a:t>
            </a:r>
            <a:r>
              <a:rPr lang="ja-JP" altLang="en-US" sz="2400" dirty="0"/>
              <a:t>年</a:t>
            </a:r>
            <a:r>
              <a:rPr lang="en-US" altLang="ja-JP" sz="2400" dirty="0"/>
              <a:t>12</a:t>
            </a:r>
            <a:r>
              <a:rPr lang="ja-JP" altLang="en-US" sz="2400" dirty="0"/>
              <a:t>月</a:t>
            </a:r>
            <a:r>
              <a:rPr lang="en-US" altLang="ja-JP" sz="2400" dirty="0" smtClean="0"/>
              <a:t>18</a:t>
            </a:r>
            <a:r>
              <a:rPr lang="ja-JP" altLang="en-US" sz="2400" dirty="0" smtClean="0"/>
              <a:t>日</a:t>
            </a:r>
            <a:endParaRPr lang="en-US" altLang="ja-JP" sz="2400" dirty="0" smtClean="0"/>
          </a:p>
          <a:p>
            <a:pPr eaLnBrk="1" hangingPunct="1">
              <a:spcBef>
                <a:spcPct val="70000"/>
              </a:spcBef>
            </a:pPr>
            <a:r>
              <a:rPr lang="ja-JP" altLang="en-US" sz="2400" dirty="0"/>
              <a:t>京都</a:t>
            </a:r>
            <a:r>
              <a:rPr lang="ja-JP" altLang="en-US" sz="2400" dirty="0" smtClean="0"/>
              <a:t>大学北部キャンパス</a:t>
            </a:r>
            <a:endParaRPr lang="en-US" altLang="ja-JP" sz="2400" dirty="0" smtClean="0"/>
          </a:p>
          <a:p>
            <a:pPr eaLnBrk="1" hangingPunct="1">
              <a:lnSpc>
                <a:spcPts val="800"/>
              </a:lnSpc>
              <a:spcBef>
                <a:spcPct val="70000"/>
              </a:spcBef>
            </a:pPr>
            <a:r>
              <a:rPr lang="ja-JP" altLang="en-US" sz="2400" dirty="0" smtClean="0"/>
              <a:t>理学研究科セミナーハウス</a:t>
            </a:r>
          </a:p>
        </p:txBody>
      </p:sp>
      <p:sp>
        <p:nvSpPr>
          <p:cNvPr id="5" name="Text Box 4"/>
          <p:cNvSpPr txBox="1">
            <a:spLocks noChangeArrowheads="1"/>
          </p:cNvSpPr>
          <p:nvPr/>
        </p:nvSpPr>
        <p:spPr bwMode="auto">
          <a:xfrm>
            <a:off x="2555776" y="4761148"/>
            <a:ext cx="4464050" cy="984885"/>
          </a:xfrm>
          <a:prstGeom prst="rect">
            <a:avLst/>
          </a:prstGeom>
          <a:noFill/>
          <a:ln w="9525">
            <a:noFill/>
            <a:miter lim="800000"/>
            <a:headEnd/>
            <a:tailEnd/>
          </a:ln>
        </p:spPr>
        <p:txBody>
          <a:bodyPr>
            <a:spAutoFit/>
          </a:bodyPr>
          <a:lstStyle/>
          <a:p>
            <a:pPr algn="ctr">
              <a:spcBef>
                <a:spcPct val="25000"/>
              </a:spcBef>
            </a:pPr>
            <a:r>
              <a:rPr lang="ja-JP" altLang="en-US" sz="2800" dirty="0" smtClean="0">
                <a:solidFill>
                  <a:srgbClr val="FFFF00"/>
                </a:solidFill>
              </a:rPr>
              <a:t>島 </a:t>
            </a:r>
            <a:r>
              <a:rPr lang="ja-JP" altLang="en-US" sz="2800" dirty="0">
                <a:solidFill>
                  <a:srgbClr val="FFFF00"/>
                </a:solidFill>
              </a:rPr>
              <a:t>田 尚 </a:t>
            </a:r>
            <a:r>
              <a:rPr lang="ja-JP" altLang="en-US" sz="2800" dirty="0" smtClean="0">
                <a:solidFill>
                  <a:srgbClr val="FFFF00"/>
                </a:solidFill>
              </a:rPr>
              <a:t>一</a:t>
            </a:r>
            <a:endParaRPr lang="en-US" altLang="ja-JP" sz="2800" dirty="0" smtClean="0">
              <a:solidFill>
                <a:srgbClr val="FFFF00"/>
              </a:solidFill>
            </a:endParaRPr>
          </a:p>
          <a:p>
            <a:pPr algn="ctr">
              <a:spcBef>
                <a:spcPct val="25000"/>
              </a:spcBef>
            </a:pPr>
            <a:r>
              <a:rPr lang="en-US" altLang="ja-JP" sz="2400" dirty="0" smtClean="0">
                <a:solidFill>
                  <a:srgbClr val="FFFF00"/>
                </a:solidFill>
              </a:rPr>
              <a:t>shimada.shoichi@nifty.com</a:t>
            </a:r>
            <a:endParaRPr lang="ja-JP" altLang="en-US" sz="2400" dirty="0">
              <a:solidFill>
                <a:srgbClr val="FFFF00"/>
              </a:solidFill>
            </a:endParaRPr>
          </a:p>
        </p:txBody>
      </p:sp>
    </p:spTree>
    <p:extLst>
      <p:ext uri="{BB962C8B-B14F-4D97-AF65-F5344CB8AC3E}">
        <p14:creationId xmlns:p14="http://schemas.microsoft.com/office/powerpoint/2010/main" val="1867699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5676" y="476672"/>
            <a:ext cx="5904259" cy="581025"/>
          </a:xfrm>
        </p:spPr>
        <p:txBody>
          <a:bodyPr/>
          <a:lstStyle/>
          <a:p>
            <a:r>
              <a:rPr kumimoji="1" lang="ja-JP" altLang="en-US" dirty="0" smtClean="0"/>
              <a:t>砥粒突出し量と砥石剛性</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en-US" altLang="ja-JP" smtClean="0"/>
              <a:t>Osaka Electro-Communication University</a:t>
            </a:r>
            <a:endParaRPr lang="en-US" altLang="ja-JP"/>
          </a:p>
        </p:txBody>
      </p:sp>
      <p:pic>
        <p:nvPicPr>
          <p:cNvPr id="5" name="図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9000" contrast="-5000"/>
                    </a14:imgEffect>
                  </a14:imgLayer>
                </a14:imgProps>
              </a:ext>
              <a:ext uri="{28A0092B-C50C-407E-A947-70E740481C1C}">
                <a14:useLocalDpi xmlns:a14="http://schemas.microsoft.com/office/drawing/2010/main" val="0"/>
              </a:ext>
            </a:extLst>
          </a:blip>
          <a:srcRect l="21481" t="10237" r="7858" b="53948"/>
          <a:stretch/>
        </p:blipFill>
        <p:spPr>
          <a:xfrm rot="10800000">
            <a:off x="529624" y="1321386"/>
            <a:ext cx="4084289" cy="1419539"/>
          </a:xfrm>
          <a:prstGeom prst="rect">
            <a:avLst/>
          </a:prstGeom>
        </p:spPr>
      </p:pic>
      <p:pic>
        <p:nvPicPr>
          <p:cNvPr id="6" name="図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9000" contrast="-5000"/>
                    </a14:imgEffect>
                  </a14:imgLayer>
                </a14:imgProps>
              </a:ext>
              <a:ext uri="{28A0092B-C50C-407E-A947-70E740481C1C}">
                <a14:useLocalDpi xmlns:a14="http://schemas.microsoft.com/office/drawing/2010/main" val="0"/>
              </a:ext>
            </a:extLst>
          </a:blip>
          <a:srcRect l="7418" t="55754" r="8134" b="8117"/>
          <a:stretch/>
        </p:blipFill>
        <p:spPr>
          <a:xfrm rot="10800000">
            <a:off x="399322" y="3282049"/>
            <a:ext cx="4975802" cy="1459738"/>
          </a:xfrm>
          <a:prstGeom prst="rect">
            <a:avLst/>
          </a:prstGeom>
        </p:spPr>
      </p:pic>
      <p:sp>
        <p:nvSpPr>
          <p:cNvPr id="7" name="テキスト ボックス 6"/>
          <p:cNvSpPr txBox="1"/>
          <p:nvPr/>
        </p:nvSpPr>
        <p:spPr>
          <a:xfrm>
            <a:off x="4755526" y="1321386"/>
            <a:ext cx="3866370" cy="1938992"/>
          </a:xfrm>
          <a:prstGeom prst="rect">
            <a:avLst/>
          </a:prstGeom>
          <a:noFill/>
        </p:spPr>
        <p:txBody>
          <a:bodyPr wrap="square" rtlCol="0">
            <a:spAutoFit/>
          </a:bodyPr>
          <a:lstStyle/>
          <a:p>
            <a:r>
              <a:rPr lang="ja-JP" altLang="en-US" sz="2400" dirty="0" smtClean="0"/>
              <a:t>個々の</a:t>
            </a:r>
            <a:r>
              <a:rPr lang="ja-JP" altLang="en-US" sz="2400" dirty="0"/>
              <a:t>砥粒</a:t>
            </a:r>
            <a:r>
              <a:rPr lang="ja-JP" altLang="en-US" sz="2400" dirty="0" smtClean="0"/>
              <a:t>の</a:t>
            </a:r>
            <a:r>
              <a:rPr lang="ja-JP" altLang="en-US" sz="2400" dirty="0"/>
              <a:t>突出し量</a:t>
            </a:r>
            <a:r>
              <a:rPr lang="ja-JP" altLang="en-US" sz="2400" dirty="0" smtClean="0"/>
              <a:t>が異なる</a:t>
            </a:r>
            <a:endParaRPr lang="en-US" altLang="ja-JP" sz="2400" dirty="0" smtClean="0"/>
          </a:p>
          <a:p>
            <a:r>
              <a:rPr kumimoji="1" lang="ja-JP" altLang="en-US" sz="2400" dirty="0" smtClean="0"/>
              <a:t>削っている砥粒には大きな加工力が作用する</a:t>
            </a:r>
            <a:endParaRPr kumimoji="1" lang="en-US" altLang="ja-JP" sz="2400" dirty="0" smtClean="0"/>
          </a:p>
          <a:p>
            <a:r>
              <a:rPr kumimoji="1" lang="ja-JP" altLang="en-US" sz="2400" dirty="0" smtClean="0"/>
              <a:t>加工物形状修正能力がある</a:t>
            </a:r>
            <a:endParaRPr kumimoji="1" lang="ja-JP" altLang="en-US" sz="2400" dirty="0"/>
          </a:p>
        </p:txBody>
      </p:sp>
      <p:sp>
        <p:nvSpPr>
          <p:cNvPr id="8" name="テキスト ボックス 7"/>
          <p:cNvSpPr txBox="1"/>
          <p:nvPr/>
        </p:nvSpPr>
        <p:spPr>
          <a:xfrm>
            <a:off x="1793577" y="2802452"/>
            <a:ext cx="1570253" cy="461665"/>
          </a:xfrm>
          <a:prstGeom prst="rect">
            <a:avLst/>
          </a:prstGeom>
          <a:noFill/>
        </p:spPr>
        <p:txBody>
          <a:bodyPr wrap="square" rtlCol="0">
            <a:spAutoFit/>
          </a:bodyPr>
          <a:lstStyle/>
          <a:p>
            <a:r>
              <a:rPr kumimoji="1" lang="ja-JP" altLang="en-US" sz="2400" dirty="0" smtClean="0"/>
              <a:t>硬い砥石</a:t>
            </a:r>
            <a:endParaRPr kumimoji="1" lang="ja-JP" altLang="en-US" sz="2400" dirty="0"/>
          </a:p>
        </p:txBody>
      </p:sp>
      <p:sp>
        <p:nvSpPr>
          <p:cNvPr id="9" name="テキスト ボックス 8"/>
          <p:cNvSpPr txBox="1"/>
          <p:nvPr/>
        </p:nvSpPr>
        <p:spPr>
          <a:xfrm>
            <a:off x="1583667" y="4869160"/>
            <a:ext cx="1957913" cy="461665"/>
          </a:xfrm>
          <a:prstGeom prst="rect">
            <a:avLst/>
          </a:prstGeom>
          <a:noFill/>
        </p:spPr>
        <p:txBody>
          <a:bodyPr wrap="square" rtlCol="0">
            <a:spAutoFit/>
          </a:bodyPr>
          <a:lstStyle/>
          <a:p>
            <a:r>
              <a:rPr kumimoji="1" lang="ja-JP" altLang="en-US" sz="2400" dirty="0" smtClean="0"/>
              <a:t>軟らかい砥石</a:t>
            </a:r>
            <a:endParaRPr kumimoji="1" lang="ja-JP" altLang="en-US" sz="2400" dirty="0"/>
          </a:p>
        </p:txBody>
      </p:sp>
      <p:sp>
        <p:nvSpPr>
          <p:cNvPr id="10" name="テキスト ボックス 9"/>
          <p:cNvSpPr txBox="1"/>
          <p:nvPr/>
        </p:nvSpPr>
        <p:spPr>
          <a:xfrm>
            <a:off x="4355976" y="4689140"/>
            <a:ext cx="4356483" cy="1569660"/>
          </a:xfrm>
          <a:prstGeom prst="rect">
            <a:avLst/>
          </a:prstGeom>
          <a:noFill/>
        </p:spPr>
        <p:txBody>
          <a:bodyPr wrap="square" rtlCol="0">
            <a:spAutoFit/>
          </a:bodyPr>
          <a:lstStyle/>
          <a:p>
            <a:r>
              <a:rPr lang="ja-JP" altLang="en-US" sz="2400" dirty="0" smtClean="0"/>
              <a:t>個々の</a:t>
            </a:r>
            <a:r>
              <a:rPr lang="ja-JP" altLang="en-US" sz="2400" dirty="0"/>
              <a:t>砥粒</a:t>
            </a:r>
            <a:r>
              <a:rPr lang="ja-JP" altLang="en-US" sz="2400" dirty="0" smtClean="0"/>
              <a:t>の</a:t>
            </a:r>
            <a:r>
              <a:rPr lang="ja-JP" altLang="en-US" sz="2400" dirty="0"/>
              <a:t>突出し量</a:t>
            </a:r>
            <a:r>
              <a:rPr lang="ja-JP" altLang="en-US" sz="2400" dirty="0" smtClean="0"/>
              <a:t>が揃う</a:t>
            </a:r>
            <a:endParaRPr lang="en-US" altLang="ja-JP" sz="2400" dirty="0" smtClean="0"/>
          </a:p>
          <a:p>
            <a:r>
              <a:rPr kumimoji="1" lang="ja-JP" altLang="en-US" sz="2400" dirty="0" smtClean="0"/>
              <a:t>砥粒</a:t>
            </a:r>
            <a:r>
              <a:rPr lang="ja-JP" altLang="en-US" sz="2400" dirty="0" smtClean="0"/>
              <a:t>に作用する</a:t>
            </a:r>
            <a:r>
              <a:rPr kumimoji="1" lang="ja-JP" altLang="en-US" sz="2400" dirty="0" smtClean="0"/>
              <a:t>加工力が小さい</a:t>
            </a:r>
            <a:endParaRPr kumimoji="1" lang="en-US" altLang="ja-JP" sz="2400" dirty="0" smtClean="0"/>
          </a:p>
          <a:p>
            <a:r>
              <a:rPr kumimoji="1" lang="ja-JP" altLang="en-US" sz="2400" dirty="0" smtClean="0"/>
              <a:t>表面を押しならす傾向がある</a:t>
            </a:r>
            <a:endParaRPr kumimoji="1" lang="en-US" altLang="ja-JP" sz="2400" dirty="0" smtClean="0"/>
          </a:p>
          <a:p>
            <a:r>
              <a:rPr kumimoji="1" lang="ja-JP" altLang="en-US" sz="2400" dirty="0" smtClean="0"/>
              <a:t>加工物形状を変化させる</a:t>
            </a:r>
            <a:endParaRPr kumimoji="1" lang="ja-JP" altLang="en-US" sz="2400" dirty="0"/>
          </a:p>
        </p:txBody>
      </p:sp>
    </p:spTree>
    <p:extLst>
      <p:ext uri="{BB962C8B-B14F-4D97-AF65-F5344CB8AC3E}">
        <p14:creationId xmlns:p14="http://schemas.microsoft.com/office/powerpoint/2010/main" val="2178678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ctrTitle"/>
          </p:nvPr>
        </p:nvSpPr>
        <p:spPr>
          <a:xfrm>
            <a:off x="1115392" y="549275"/>
            <a:ext cx="6985000" cy="576263"/>
          </a:xfrm>
        </p:spPr>
        <p:txBody>
          <a:bodyPr/>
          <a:lstStyle/>
          <a:p>
            <a:pPr eaLnBrk="1" hangingPunct="1"/>
            <a:r>
              <a:rPr lang="ja-JP" altLang="en-US" sz="2800" dirty="0" smtClean="0"/>
              <a:t>超精密加工における加工精度の支配要因</a:t>
            </a:r>
          </a:p>
        </p:txBody>
      </p:sp>
      <p:sp>
        <p:nvSpPr>
          <p:cNvPr id="33796" name="Rectangle 3"/>
          <p:cNvSpPr>
            <a:spLocks noGrp="1" noChangeArrowheads="1"/>
          </p:cNvSpPr>
          <p:nvPr>
            <p:ph type="subTitle" idx="1"/>
          </p:nvPr>
        </p:nvSpPr>
        <p:spPr>
          <a:xfrm>
            <a:off x="539552" y="1376772"/>
            <a:ext cx="8172450" cy="3816350"/>
          </a:xfrm>
        </p:spPr>
        <p:txBody>
          <a:bodyPr/>
          <a:lstStyle/>
          <a:p>
            <a:pPr algn="l" eaLnBrk="1" hangingPunct="1">
              <a:spcBef>
                <a:spcPct val="50000"/>
              </a:spcBef>
            </a:pPr>
            <a:r>
              <a:rPr lang="ja-JP" altLang="en-US" sz="2400" dirty="0"/>
              <a:t>２．最小除去量</a:t>
            </a:r>
          </a:p>
          <a:p>
            <a:pPr algn="l" eaLnBrk="1" hangingPunct="1">
              <a:spcBef>
                <a:spcPct val="25000"/>
              </a:spcBef>
            </a:pPr>
            <a:r>
              <a:rPr lang="ja-JP" altLang="en-US" sz="2400" dirty="0"/>
              <a:t>　　　</a:t>
            </a:r>
            <a:r>
              <a:rPr lang="ja-JP" altLang="en-US" sz="2400" dirty="0">
                <a:solidFill>
                  <a:srgbClr val="FFFF00"/>
                </a:solidFill>
              </a:rPr>
              <a:t>工具がどこまで薄く工作物表面を削り取れるのか？</a:t>
            </a:r>
          </a:p>
          <a:p>
            <a:pPr algn="l" eaLnBrk="1" hangingPunct="1">
              <a:spcBef>
                <a:spcPct val="50000"/>
              </a:spcBef>
            </a:pPr>
            <a:r>
              <a:rPr lang="ja-JP" altLang="en-US" sz="2400" dirty="0" smtClean="0"/>
              <a:t>３．工具の仕上げ面生成能力</a:t>
            </a:r>
          </a:p>
          <a:p>
            <a:pPr algn="l" eaLnBrk="1" hangingPunct="1">
              <a:spcBef>
                <a:spcPct val="25000"/>
              </a:spcBef>
            </a:pPr>
            <a:r>
              <a:rPr lang="ja-JP" altLang="en-US" sz="2400" dirty="0" smtClean="0"/>
              <a:t>　　　</a:t>
            </a:r>
            <a:r>
              <a:rPr lang="ja-JP" altLang="en-US" sz="2400" dirty="0" smtClean="0">
                <a:solidFill>
                  <a:srgbClr val="FFFF00"/>
                </a:solidFill>
              </a:rPr>
              <a:t>工具輪郭をどこまで忠実に工作物表面に転写し、滑らか</a:t>
            </a:r>
            <a:endParaRPr lang="en-US" altLang="ja-JP" sz="2400" dirty="0" smtClean="0">
              <a:solidFill>
                <a:srgbClr val="FFFF00"/>
              </a:solidFill>
            </a:endParaRPr>
          </a:p>
          <a:p>
            <a:pPr algn="l" eaLnBrk="1" hangingPunct="1">
              <a:spcBef>
                <a:spcPct val="25000"/>
              </a:spcBef>
            </a:pPr>
            <a:r>
              <a:rPr lang="ja-JP" altLang="en-US" sz="2400" dirty="0">
                <a:solidFill>
                  <a:srgbClr val="FFFF00"/>
                </a:solidFill>
              </a:rPr>
              <a:t>　</a:t>
            </a:r>
            <a:r>
              <a:rPr lang="ja-JP" altLang="en-US" sz="2400" dirty="0" smtClean="0">
                <a:solidFill>
                  <a:srgbClr val="FFFF00"/>
                </a:solidFill>
              </a:rPr>
              <a:t>　　で高い機能を持つ表面を生成できるのか？</a:t>
            </a:r>
            <a:endParaRPr lang="en-US" altLang="ja-JP" sz="2400" dirty="0" smtClean="0">
              <a:solidFill>
                <a:srgbClr val="FFFF00"/>
              </a:solidFill>
            </a:endParaRPr>
          </a:p>
          <a:p>
            <a:pPr algn="l" eaLnBrk="1" hangingPunct="1">
              <a:spcBef>
                <a:spcPct val="25000"/>
              </a:spcBef>
            </a:pPr>
            <a:r>
              <a:rPr lang="ja-JP" altLang="en-US" sz="2400" dirty="0">
                <a:solidFill>
                  <a:srgbClr val="FFFF00"/>
                </a:solidFill>
              </a:rPr>
              <a:t>　</a:t>
            </a:r>
            <a:r>
              <a:rPr lang="ja-JP" altLang="en-US" sz="2400" dirty="0" smtClean="0">
                <a:solidFill>
                  <a:srgbClr val="FFFF00"/>
                </a:solidFill>
              </a:rPr>
              <a:t>　　</a:t>
            </a:r>
            <a:r>
              <a:rPr lang="ja-JP" altLang="en-US" sz="2400" dirty="0" smtClean="0"/>
              <a:t>ダイヤモンド工具で被削性の良い金属を切削するときは</a:t>
            </a:r>
            <a:endParaRPr lang="en-US" altLang="ja-JP" sz="2400" dirty="0" smtClean="0"/>
          </a:p>
          <a:p>
            <a:pPr algn="l" eaLnBrk="1" hangingPunct="1">
              <a:spcBef>
                <a:spcPct val="25000"/>
              </a:spcBef>
            </a:pPr>
            <a:r>
              <a:rPr lang="ja-JP" altLang="en-US" sz="2400" dirty="0"/>
              <a:t>　</a:t>
            </a:r>
            <a:r>
              <a:rPr lang="ja-JP" altLang="en-US" sz="2400" dirty="0" smtClean="0"/>
              <a:t>　　数</a:t>
            </a:r>
            <a:r>
              <a:rPr lang="en-US" altLang="ja-JP" sz="2400" dirty="0" smtClean="0"/>
              <a:t>nm</a:t>
            </a:r>
            <a:r>
              <a:rPr lang="ja-JP" altLang="en-US" sz="2400" dirty="0" smtClean="0"/>
              <a:t>以下の転写性</a:t>
            </a:r>
            <a:endParaRPr lang="en-US" altLang="ja-JP" sz="2400" dirty="0" smtClean="0"/>
          </a:p>
          <a:p>
            <a:pPr algn="l" eaLnBrk="1" hangingPunct="1">
              <a:spcBef>
                <a:spcPct val="25000"/>
              </a:spcBef>
            </a:pPr>
            <a:r>
              <a:rPr lang="ja-JP" altLang="en-US" sz="2400" dirty="0" smtClean="0"/>
              <a:t>４．工具の耐久性</a:t>
            </a:r>
          </a:p>
          <a:p>
            <a:pPr algn="l" eaLnBrk="1" hangingPunct="1">
              <a:spcBef>
                <a:spcPct val="25000"/>
              </a:spcBef>
            </a:pPr>
            <a:r>
              <a:rPr lang="ja-JP" altLang="en-US" sz="2400" dirty="0" smtClean="0">
                <a:solidFill>
                  <a:srgbClr val="FFFF00"/>
                </a:solidFill>
              </a:rPr>
              <a:t>　　　 どれだけ長く工具性能を維持できるのか？</a:t>
            </a:r>
            <a:endParaRPr lang="en-US" altLang="ja-JP" sz="2400" dirty="0" smtClean="0">
              <a:solidFill>
                <a:srgbClr val="FFFF00"/>
              </a:solidFill>
            </a:endParaRPr>
          </a:p>
          <a:p>
            <a:pPr algn="l" eaLnBrk="1" hangingPunct="1">
              <a:spcBef>
                <a:spcPct val="25000"/>
              </a:spcBef>
            </a:pPr>
            <a:r>
              <a:rPr lang="ja-JP" altLang="en-US" sz="2400" dirty="0">
                <a:solidFill>
                  <a:srgbClr val="FFFF00"/>
                </a:solidFill>
              </a:rPr>
              <a:t>　</a:t>
            </a:r>
            <a:r>
              <a:rPr lang="ja-JP" altLang="en-US" sz="2400" dirty="0" smtClean="0">
                <a:solidFill>
                  <a:srgbClr val="FFFF00"/>
                </a:solidFill>
              </a:rPr>
              <a:t>　　 </a:t>
            </a:r>
            <a:r>
              <a:rPr lang="ja-JP" altLang="en-US" sz="2400" dirty="0" smtClean="0"/>
              <a:t>被削性の悪い材料の超精密加工</a:t>
            </a:r>
            <a:r>
              <a:rPr lang="ja-JP" altLang="en-US" sz="2400" dirty="0"/>
              <a:t>で</a:t>
            </a:r>
            <a:r>
              <a:rPr lang="ja-JP" altLang="en-US" sz="2400" dirty="0" smtClean="0"/>
              <a:t>は</a:t>
            </a:r>
            <a:r>
              <a:rPr lang="ja-JP" altLang="en-US" sz="2400" dirty="0"/>
              <a:t>問題</a:t>
            </a:r>
            <a:endParaRPr lang="ja-JP" altLang="en-US" sz="2400" dirty="0" smtClean="0">
              <a:solidFill>
                <a:srgbClr val="FFFF00"/>
              </a:solidFill>
            </a:endParaRPr>
          </a:p>
        </p:txBody>
      </p:sp>
    </p:spTree>
    <p:extLst>
      <p:ext uri="{BB962C8B-B14F-4D97-AF65-F5344CB8AC3E}">
        <p14:creationId xmlns:p14="http://schemas.microsoft.com/office/powerpoint/2010/main" val="1813905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2195513" y="549275"/>
            <a:ext cx="4608512" cy="647700"/>
          </a:xfrm>
        </p:spPr>
        <p:txBody>
          <a:bodyPr/>
          <a:lstStyle/>
          <a:p>
            <a:pPr eaLnBrk="1" hangingPunct="1"/>
            <a:r>
              <a:rPr lang="ja-JP" altLang="en-US" smtClean="0"/>
              <a:t>概　要</a:t>
            </a:r>
          </a:p>
        </p:txBody>
      </p:sp>
      <p:sp>
        <p:nvSpPr>
          <p:cNvPr id="15364" name="Rectangle 3"/>
          <p:cNvSpPr>
            <a:spLocks noGrp="1" noChangeArrowheads="1"/>
          </p:cNvSpPr>
          <p:nvPr>
            <p:ph type="subTitle" idx="1"/>
          </p:nvPr>
        </p:nvSpPr>
        <p:spPr>
          <a:xfrm>
            <a:off x="1727684" y="1844824"/>
            <a:ext cx="6336704" cy="3492388"/>
          </a:xfrm>
        </p:spPr>
        <p:txBody>
          <a:bodyPr/>
          <a:lstStyle/>
          <a:p>
            <a:pPr algn="l" eaLnBrk="1" hangingPunct="1">
              <a:spcBef>
                <a:spcPts val="1200"/>
              </a:spcBef>
            </a:pPr>
            <a:r>
              <a:rPr lang="ja-JP" altLang="en-US" dirty="0" smtClean="0"/>
              <a:t>１．鏡面加工の現状と加工精度</a:t>
            </a:r>
            <a:endParaRPr lang="en-US" altLang="ja-JP" dirty="0" smtClean="0"/>
          </a:p>
          <a:p>
            <a:pPr algn="l" eaLnBrk="1" hangingPunct="1">
              <a:spcBef>
                <a:spcPts val="1200"/>
              </a:spcBef>
            </a:pPr>
            <a:r>
              <a:rPr lang="ja-JP" altLang="en-US" u="sng" dirty="0" smtClean="0">
                <a:solidFill>
                  <a:srgbClr val="FFFF00"/>
                </a:solidFill>
              </a:rPr>
              <a:t>２．最小除去量</a:t>
            </a:r>
            <a:endParaRPr lang="en-US" altLang="ja-JP" u="sng" dirty="0" smtClean="0">
              <a:solidFill>
                <a:srgbClr val="FFFF00"/>
              </a:solidFill>
            </a:endParaRPr>
          </a:p>
          <a:p>
            <a:pPr algn="l" eaLnBrk="1" hangingPunct="1">
              <a:spcBef>
                <a:spcPts val="1200"/>
              </a:spcBef>
            </a:pPr>
            <a:r>
              <a:rPr lang="ja-JP" altLang="en-US" dirty="0"/>
              <a:t>３</a:t>
            </a:r>
            <a:r>
              <a:rPr lang="ja-JP" altLang="en-US" dirty="0" smtClean="0"/>
              <a:t>．金属表面の加工機構</a:t>
            </a:r>
            <a:endParaRPr lang="ja-JP" altLang="en-US" dirty="0"/>
          </a:p>
          <a:p>
            <a:pPr algn="l" eaLnBrk="1" hangingPunct="1">
              <a:spcBef>
                <a:spcPts val="1200"/>
              </a:spcBef>
            </a:pPr>
            <a:r>
              <a:rPr lang="ja-JP" altLang="en-US" dirty="0" smtClean="0"/>
              <a:t>４．硬脆材料表面の加工機構</a:t>
            </a:r>
            <a:endParaRPr lang="en-US" altLang="ja-JP" dirty="0" smtClean="0"/>
          </a:p>
          <a:p>
            <a:pPr algn="l" eaLnBrk="1" hangingPunct="1">
              <a:spcBef>
                <a:spcPts val="1200"/>
              </a:spcBef>
            </a:pPr>
            <a:r>
              <a:rPr lang="ja-JP" altLang="en-US" dirty="0"/>
              <a:t>５</a:t>
            </a:r>
            <a:r>
              <a:rPr lang="ja-JP" altLang="en-US" dirty="0" smtClean="0"/>
              <a:t>．サブサーフェスダメージの生成機構</a:t>
            </a:r>
            <a:endParaRPr lang="en-US" altLang="ja-JP" dirty="0" smtClean="0"/>
          </a:p>
          <a:p>
            <a:pPr algn="l" eaLnBrk="1" hangingPunct="1">
              <a:spcBef>
                <a:spcPts val="1200"/>
              </a:spcBef>
            </a:pPr>
            <a:r>
              <a:rPr lang="ja-JP" altLang="en-US" dirty="0"/>
              <a:t>６</a:t>
            </a:r>
            <a:r>
              <a:rPr lang="ja-JP" altLang="en-US" dirty="0" smtClean="0"/>
              <a:t>．おわりに</a:t>
            </a:r>
          </a:p>
        </p:txBody>
      </p:sp>
    </p:spTree>
    <p:extLst>
      <p:ext uri="{BB962C8B-B14F-4D97-AF65-F5344CB8AC3E}">
        <p14:creationId xmlns:p14="http://schemas.microsoft.com/office/powerpoint/2010/main" val="93538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9555" y="476672"/>
            <a:ext cx="5830887" cy="647700"/>
          </a:xfrm>
        </p:spPr>
        <p:txBody>
          <a:bodyPr/>
          <a:lstStyle/>
          <a:p>
            <a:r>
              <a:rPr lang="ja-JP" altLang="en-US" dirty="0"/>
              <a:t>切刃稜丸み</a:t>
            </a:r>
            <a:r>
              <a:rPr lang="ja-JP" altLang="en-US" dirty="0" smtClean="0"/>
              <a:t>と最小切取り厚さ</a:t>
            </a:r>
            <a:endParaRPr lang="ja-JP" altLang="en-US" dirty="0"/>
          </a:p>
        </p:txBody>
      </p:sp>
      <p:grpSp>
        <p:nvGrpSpPr>
          <p:cNvPr id="2" name="グループ化 1"/>
          <p:cNvGrpSpPr/>
          <p:nvPr/>
        </p:nvGrpSpPr>
        <p:grpSpPr>
          <a:xfrm>
            <a:off x="792237" y="1412776"/>
            <a:ext cx="7596187" cy="2449512"/>
            <a:chOff x="827088" y="1773238"/>
            <a:chExt cx="7596187" cy="2449512"/>
          </a:xfrm>
        </p:grpSpPr>
        <p:grpSp>
          <p:nvGrpSpPr>
            <p:cNvPr id="43011" name="Group 3"/>
            <p:cNvGrpSpPr>
              <a:grpSpLocks/>
            </p:cNvGrpSpPr>
            <p:nvPr/>
          </p:nvGrpSpPr>
          <p:grpSpPr bwMode="auto">
            <a:xfrm>
              <a:off x="827088" y="1773238"/>
              <a:ext cx="3924300" cy="2449512"/>
              <a:chOff x="453" y="1298"/>
              <a:chExt cx="2472" cy="1543"/>
            </a:xfrm>
          </p:grpSpPr>
          <p:grpSp>
            <p:nvGrpSpPr>
              <p:cNvPr id="43012" name="Group 4"/>
              <p:cNvGrpSpPr>
                <a:grpSpLocks/>
              </p:cNvGrpSpPr>
              <p:nvPr/>
            </p:nvGrpSpPr>
            <p:grpSpPr bwMode="auto">
              <a:xfrm>
                <a:off x="544" y="1298"/>
                <a:ext cx="2223" cy="1314"/>
                <a:chOff x="2130" y="3330"/>
                <a:chExt cx="5716" cy="3495"/>
              </a:xfrm>
            </p:grpSpPr>
            <p:sp>
              <p:nvSpPr>
                <p:cNvPr id="43013" name="Freeform 5"/>
                <p:cNvSpPr>
                  <a:spLocks/>
                </p:cNvSpPr>
                <p:nvPr/>
              </p:nvSpPr>
              <p:spPr bwMode="auto">
                <a:xfrm>
                  <a:off x="4408" y="3330"/>
                  <a:ext cx="3348" cy="3080"/>
                </a:xfrm>
                <a:custGeom>
                  <a:avLst/>
                  <a:gdLst>
                    <a:gd name="T0" fmla="*/ 0 w 3348"/>
                    <a:gd name="T1" fmla="*/ 0 h 3080"/>
                    <a:gd name="T2" fmla="*/ 32 w 3348"/>
                    <a:gd name="T3" fmla="*/ 1950 h 3080"/>
                    <a:gd name="T4" fmla="*/ 92 w 3348"/>
                    <a:gd name="T5" fmla="*/ 2490 h 3080"/>
                    <a:gd name="T6" fmla="*/ 302 w 3348"/>
                    <a:gd name="T7" fmla="*/ 2850 h 3080"/>
                    <a:gd name="T8" fmla="*/ 647 w 3348"/>
                    <a:gd name="T9" fmla="*/ 3045 h 3080"/>
                    <a:gd name="T10" fmla="*/ 931 w 3348"/>
                    <a:gd name="T11" fmla="*/ 3060 h 3080"/>
                    <a:gd name="T12" fmla="*/ 1202 w 3348"/>
                    <a:gd name="T13" fmla="*/ 3015 h 3080"/>
                    <a:gd name="T14" fmla="*/ 1487 w 3348"/>
                    <a:gd name="T15" fmla="*/ 2910 h 3080"/>
                    <a:gd name="T16" fmla="*/ 2432 w 3348"/>
                    <a:gd name="T17" fmla="*/ 2490 h 3080"/>
                    <a:gd name="T18" fmla="*/ 3348 w 3348"/>
                    <a:gd name="T19" fmla="*/ 2040 h 3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8" h="3080">
                      <a:moveTo>
                        <a:pt x="0" y="0"/>
                      </a:moveTo>
                      <a:cubicBezTo>
                        <a:pt x="5" y="325"/>
                        <a:pt x="17" y="1535"/>
                        <a:pt x="32" y="1950"/>
                      </a:cubicBezTo>
                      <a:cubicBezTo>
                        <a:pt x="47" y="2365"/>
                        <a:pt x="47" y="2340"/>
                        <a:pt x="92" y="2490"/>
                      </a:cubicBezTo>
                      <a:cubicBezTo>
                        <a:pt x="137" y="2640"/>
                        <a:pt x="210" y="2758"/>
                        <a:pt x="302" y="2850"/>
                      </a:cubicBezTo>
                      <a:cubicBezTo>
                        <a:pt x="394" y="2942"/>
                        <a:pt x="542" y="3010"/>
                        <a:pt x="647" y="3045"/>
                      </a:cubicBezTo>
                      <a:cubicBezTo>
                        <a:pt x="752" y="3080"/>
                        <a:pt x="838" y="3065"/>
                        <a:pt x="931" y="3060"/>
                      </a:cubicBezTo>
                      <a:cubicBezTo>
                        <a:pt x="1024" y="3055"/>
                        <a:pt x="1109" y="3040"/>
                        <a:pt x="1202" y="3015"/>
                      </a:cubicBezTo>
                      <a:cubicBezTo>
                        <a:pt x="1295" y="2990"/>
                        <a:pt x="1282" y="2997"/>
                        <a:pt x="1487" y="2910"/>
                      </a:cubicBezTo>
                      <a:cubicBezTo>
                        <a:pt x="1692" y="2823"/>
                        <a:pt x="2122" y="2635"/>
                        <a:pt x="2432" y="2490"/>
                      </a:cubicBezTo>
                      <a:cubicBezTo>
                        <a:pt x="2742" y="2345"/>
                        <a:pt x="3157" y="2134"/>
                        <a:pt x="3348" y="2040"/>
                      </a:cubicBez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p>
              </p:txBody>
            </p:sp>
            <p:sp>
              <p:nvSpPr>
                <p:cNvPr id="43014" name="Freeform 6"/>
                <p:cNvSpPr>
                  <a:spLocks/>
                </p:cNvSpPr>
                <p:nvPr/>
              </p:nvSpPr>
              <p:spPr bwMode="auto">
                <a:xfrm>
                  <a:off x="5654" y="6120"/>
                  <a:ext cx="2192" cy="208"/>
                </a:xfrm>
                <a:custGeom>
                  <a:avLst/>
                  <a:gdLst>
                    <a:gd name="T0" fmla="*/ 0 w 2192"/>
                    <a:gd name="T1" fmla="*/ 208 h 208"/>
                    <a:gd name="T2" fmla="*/ 421 w 2192"/>
                    <a:gd name="T3" fmla="*/ 75 h 208"/>
                    <a:gd name="T4" fmla="*/ 661 w 2192"/>
                    <a:gd name="T5" fmla="*/ 45 h 208"/>
                    <a:gd name="T6" fmla="*/ 960 w 2192"/>
                    <a:gd name="T7" fmla="*/ 16 h 208"/>
                    <a:gd name="T8" fmla="*/ 1231 w 2192"/>
                    <a:gd name="T9" fmla="*/ 15 h 208"/>
                    <a:gd name="T10" fmla="*/ 2192 w 2192"/>
                    <a:gd name="T11" fmla="*/ 0 h 208"/>
                  </a:gdLst>
                  <a:ahLst/>
                  <a:cxnLst>
                    <a:cxn ang="0">
                      <a:pos x="T0" y="T1"/>
                    </a:cxn>
                    <a:cxn ang="0">
                      <a:pos x="T2" y="T3"/>
                    </a:cxn>
                    <a:cxn ang="0">
                      <a:pos x="T4" y="T5"/>
                    </a:cxn>
                    <a:cxn ang="0">
                      <a:pos x="T6" y="T7"/>
                    </a:cxn>
                    <a:cxn ang="0">
                      <a:pos x="T8" y="T9"/>
                    </a:cxn>
                    <a:cxn ang="0">
                      <a:pos x="T10" y="T11"/>
                    </a:cxn>
                  </a:cxnLst>
                  <a:rect l="0" t="0" r="r" b="b"/>
                  <a:pathLst>
                    <a:path w="2192" h="208">
                      <a:moveTo>
                        <a:pt x="0" y="208"/>
                      </a:moveTo>
                      <a:cubicBezTo>
                        <a:pt x="70" y="186"/>
                        <a:pt x="311" y="102"/>
                        <a:pt x="421" y="75"/>
                      </a:cubicBezTo>
                      <a:cubicBezTo>
                        <a:pt x="531" y="48"/>
                        <a:pt x="571" y="55"/>
                        <a:pt x="661" y="45"/>
                      </a:cubicBezTo>
                      <a:cubicBezTo>
                        <a:pt x="751" y="35"/>
                        <a:pt x="865" y="21"/>
                        <a:pt x="960" y="16"/>
                      </a:cubicBezTo>
                      <a:cubicBezTo>
                        <a:pt x="1055" y="11"/>
                        <a:pt x="1026" y="18"/>
                        <a:pt x="1231" y="15"/>
                      </a:cubicBezTo>
                      <a:cubicBezTo>
                        <a:pt x="1436" y="12"/>
                        <a:pt x="1992" y="3"/>
                        <a:pt x="2192" y="0"/>
                      </a:cubicBez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p>
              </p:txBody>
            </p:sp>
            <p:sp>
              <p:nvSpPr>
                <p:cNvPr id="43015" name="Freeform 7"/>
                <p:cNvSpPr>
                  <a:spLocks/>
                </p:cNvSpPr>
                <p:nvPr/>
              </p:nvSpPr>
              <p:spPr bwMode="auto">
                <a:xfrm>
                  <a:off x="2130" y="3622"/>
                  <a:ext cx="2294" cy="1861"/>
                </a:xfrm>
                <a:custGeom>
                  <a:avLst/>
                  <a:gdLst>
                    <a:gd name="T0" fmla="*/ 0 w 2294"/>
                    <a:gd name="T1" fmla="*/ 1838 h 1861"/>
                    <a:gd name="T2" fmla="*/ 1004 w 2294"/>
                    <a:gd name="T3" fmla="*/ 1794 h 1861"/>
                    <a:gd name="T4" fmla="*/ 1215 w 2294"/>
                    <a:gd name="T5" fmla="*/ 1433 h 1861"/>
                    <a:gd name="T6" fmla="*/ 1216 w 2294"/>
                    <a:gd name="T7" fmla="*/ 983 h 1861"/>
                    <a:gd name="T8" fmla="*/ 1155 w 2294"/>
                    <a:gd name="T9" fmla="*/ 503 h 1861"/>
                    <a:gd name="T10" fmla="*/ 1066 w 2294"/>
                    <a:gd name="T11" fmla="*/ 188 h 1861"/>
                    <a:gd name="T12" fmla="*/ 1366 w 2294"/>
                    <a:gd name="T13" fmla="*/ 383 h 1861"/>
                    <a:gd name="T14" fmla="*/ 1396 w 2294"/>
                    <a:gd name="T15" fmla="*/ 98 h 1861"/>
                    <a:gd name="T16" fmla="*/ 1636 w 2294"/>
                    <a:gd name="T17" fmla="*/ 293 h 1861"/>
                    <a:gd name="T18" fmla="*/ 1741 w 2294"/>
                    <a:gd name="T19" fmla="*/ 53 h 1861"/>
                    <a:gd name="T20" fmla="*/ 1906 w 2294"/>
                    <a:gd name="T21" fmla="*/ 218 h 1861"/>
                    <a:gd name="T22" fmla="*/ 2011 w 2294"/>
                    <a:gd name="T23" fmla="*/ 8 h 1861"/>
                    <a:gd name="T24" fmla="*/ 2146 w 2294"/>
                    <a:gd name="T25" fmla="*/ 173 h 1861"/>
                    <a:gd name="T26" fmla="*/ 2236 w 2294"/>
                    <a:gd name="T27" fmla="*/ 458 h 1861"/>
                    <a:gd name="T28" fmla="*/ 2294 w 2294"/>
                    <a:gd name="T29" fmla="*/ 622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4" h="1861">
                      <a:moveTo>
                        <a:pt x="0" y="1838"/>
                      </a:moveTo>
                      <a:cubicBezTo>
                        <a:pt x="167" y="1828"/>
                        <a:pt x="802" y="1861"/>
                        <a:pt x="1004" y="1794"/>
                      </a:cubicBezTo>
                      <a:cubicBezTo>
                        <a:pt x="1206" y="1727"/>
                        <a:pt x="1180" y="1568"/>
                        <a:pt x="1215" y="1433"/>
                      </a:cubicBezTo>
                      <a:cubicBezTo>
                        <a:pt x="1250" y="1298"/>
                        <a:pt x="1226" y="1138"/>
                        <a:pt x="1216" y="983"/>
                      </a:cubicBezTo>
                      <a:cubicBezTo>
                        <a:pt x="1206" y="828"/>
                        <a:pt x="1180" y="635"/>
                        <a:pt x="1155" y="503"/>
                      </a:cubicBezTo>
                      <a:cubicBezTo>
                        <a:pt x="1130" y="371"/>
                        <a:pt x="1031" y="208"/>
                        <a:pt x="1066" y="188"/>
                      </a:cubicBezTo>
                      <a:cubicBezTo>
                        <a:pt x="1101" y="168"/>
                        <a:pt x="1311" y="398"/>
                        <a:pt x="1366" y="383"/>
                      </a:cubicBezTo>
                      <a:cubicBezTo>
                        <a:pt x="1421" y="368"/>
                        <a:pt x="1351" y="113"/>
                        <a:pt x="1396" y="98"/>
                      </a:cubicBezTo>
                      <a:cubicBezTo>
                        <a:pt x="1441" y="83"/>
                        <a:pt x="1579" y="300"/>
                        <a:pt x="1636" y="293"/>
                      </a:cubicBezTo>
                      <a:cubicBezTo>
                        <a:pt x="1693" y="286"/>
                        <a:pt x="1696" y="66"/>
                        <a:pt x="1741" y="53"/>
                      </a:cubicBezTo>
                      <a:cubicBezTo>
                        <a:pt x="1786" y="40"/>
                        <a:pt x="1861" y="226"/>
                        <a:pt x="1906" y="218"/>
                      </a:cubicBezTo>
                      <a:cubicBezTo>
                        <a:pt x="1951" y="210"/>
                        <a:pt x="1971" y="16"/>
                        <a:pt x="2011" y="8"/>
                      </a:cubicBezTo>
                      <a:cubicBezTo>
                        <a:pt x="2051" y="0"/>
                        <a:pt x="2109" y="98"/>
                        <a:pt x="2146" y="173"/>
                      </a:cubicBezTo>
                      <a:cubicBezTo>
                        <a:pt x="2183" y="248"/>
                        <a:pt x="2211" y="383"/>
                        <a:pt x="2236" y="458"/>
                      </a:cubicBezTo>
                      <a:cubicBezTo>
                        <a:pt x="2261" y="533"/>
                        <a:pt x="2282" y="588"/>
                        <a:pt x="2294" y="622"/>
                      </a:cubicBez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p>
              </p:txBody>
            </p:sp>
            <p:sp>
              <p:nvSpPr>
                <p:cNvPr id="43016" name="Line 8"/>
                <p:cNvSpPr>
                  <a:spLocks noChangeShapeType="1"/>
                </p:cNvSpPr>
                <p:nvPr/>
              </p:nvSpPr>
              <p:spPr bwMode="auto">
                <a:xfrm flipH="1">
                  <a:off x="4845" y="5550"/>
                  <a:ext cx="450" cy="67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17" name="Line 9"/>
                <p:cNvSpPr>
                  <a:spLocks noChangeShapeType="1"/>
                </p:cNvSpPr>
                <p:nvPr/>
              </p:nvSpPr>
              <p:spPr bwMode="auto">
                <a:xfrm>
                  <a:off x="2204" y="6420"/>
                  <a:ext cx="562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18" name="Line 10"/>
                <p:cNvSpPr>
                  <a:spLocks noChangeShapeType="1"/>
                </p:cNvSpPr>
                <p:nvPr/>
              </p:nvSpPr>
              <p:spPr bwMode="auto">
                <a:xfrm>
                  <a:off x="2744" y="5444"/>
                  <a:ext cx="16" cy="9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19" name="Line 11"/>
                <p:cNvSpPr>
                  <a:spLocks noChangeShapeType="1"/>
                </p:cNvSpPr>
                <p:nvPr/>
              </p:nvSpPr>
              <p:spPr bwMode="auto">
                <a:xfrm>
                  <a:off x="7050" y="6160"/>
                  <a:ext cx="2" cy="2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20" name="Line 12"/>
                <p:cNvSpPr>
                  <a:spLocks noChangeShapeType="1"/>
                </p:cNvSpPr>
                <p:nvPr/>
              </p:nvSpPr>
              <p:spPr bwMode="auto">
                <a:xfrm>
                  <a:off x="2746" y="5096"/>
                  <a:ext cx="1" cy="3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21" name="Line 13"/>
                <p:cNvSpPr>
                  <a:spLocks noChangeShapeType="1"/>
                </p:cNvSpPr>
                <p:nvPr/>
              </p:nvSpPr>
              <p:spPr bwMode="auto">
                <a:xfrm flipV="1">
                  <a:off x="7058" y="6448"/>
                  <a:ext cx="1" cy="37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22" name="Line 14"/>
                <p:cNvSpPr>
                  <a:spLocks noChangeShapeType="1"/>
                </p:cNvSpPr>
                <p:nvPr/>
              </p:nvSpPr>
              <p:spPr bwMode="auto">
                <a:xfrm>
                  <a:off x="7052" y="5784"/>
                  <a:ext cx="1" cy="3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23" name="Line 15"/>
                <p:cNvSpPr>
                  <a:spLocks noChangeShapeType="1"/>
                </p:cNvSpPr>
                <p:nvPr/>
              </p:nvSpPr>
              <p:spPr bwMode="auto">
                <a:xfrm flipV="1">
                  <a:off x="2762" y="6436"/>
                  <a:ext cx="1" cy="37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24" name="Line 16"/>
                <p:cNvSpPr>
                  <a:spLocks noChangeShapeType="1"/>
                </p:cNvSpPr>
                <p:nvPr/>
              </p:nvSpPr>
              <p:spPr bwMode="auto">
                <a:xfrm flipV="1">
                  <a:off x="2761" y="6449"/>
                  <a:ext cx="1" cy="37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grpSp>
          <p:sp>
            <p:nvSpPr>
              <p:cNvPr id="43025" name="Text Box 17"/>
              <p:cNvSpPr txBox="1">
                <a:spLocks noChangeArrowheads="1"/>
              </p:cNvSpPr>
              <p:nvPr/>
            </p:nvSpPr>
            <p:spPr bwMode="auto">
              <a:xfrm>
                <a:off x="1587" y="1797"/>
                <a:ext cx="133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dirty="0"/>
                  <a:t>切刃稜丸み半径</a:t>
                </a:r>
              </a:p>
            </p:txBody>
          </p:sp>
          <p:sp>
            <p:nvSpPr>
              <p:cNvPr id="43026" name="Text Box 18"/>
              <p:cNvSpPr txBox="1">
                <a:spLocks noChangeArrowheads="1"/>
              </p:cNvSpPr>
              <p:nvPr/>
            </p:nvSpPr>
            <p:spPr bwMode="auto">
              <a:xfrm>
                <a:off x="2109" y="2591"/>
                <a:ext cx="7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a:t>弾性回復</a:t>
                </a:r>
              </a:p>
            </p:txBody>
          </p:sp>
          <p:sp>
            <p:nvSpPr>
              <p:cNvPr id="43027" name="Text Box 19"/>
              <p:cNvSpPr txBox="1">
                <a:spLocks noChangeArrowheads="1"/>
              </p:cNvSpPr>
              <p:nvPr/>
            </p:nvSpPr>
            <p:spPr bwMode="auto">
              <a:xfrm>
                <a:off x="453" y="2591"/>
                <a:ext cx="93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a:t>切取り厚さ</a:t>
                </a:r>
              </a:p>
            </p:txBody>
          </p:sp>
        </p:grpSp>
        <p:grpSp>
          <p:nvGrpSpPr>
            <p:cNvPr id="43028" name="Group 20"/>
            <p:cNvGrpSpPr>
              <a:grpSpLocks/>
            </p:cNvGrpSpPr>
            <p:nvPr/>
          </p:nvGrpSpPr>
          <p:grpSpPr bwMode="auto">
            <a:xfrm>
              <a:off x="4751388" y="1916113"/>
              <a:ext cx="3671887" cy="2268537"/>
              <a:chOff x="3039" y="1389"/>
              <a:chExt cx="2313" cy="1429"/>
            </a:xfrm>
          </p:grpSpPr>
          <p:grpSp>
            <p:nvGrpSpPr>
              <p:cNvPr id="43029" name="Group 21"/>
              <p:cNvGrpSpPr>
                <a:grpSpLocks/>
              </p:cNvGrpSpPr>
              <p:nvPr/>
            </p:nvGrpSpPr>
            <p:grpSpPr bwMode="auto">
              <a:xfrm>
                <a:off x="3039" y="1389"/>
                <a:ext cx="2041" cy="1203"/>
                <a:chOff x="3039" y="1389"/>
                <a:chExt cx="2041" cy="1203"/>
              </a:xfrm>
            </p:grpSpPr>
            <p:grpSp>
              <p:nvGrpSpPr>
                <p:cNvPr id="43030" name="Group 22"/>
                <p:cNvGrpSpPr>
                  <a:grpSpLocks/>
                </p:cNvGrpSpPr>
                <p:nvPr/>
              </p:nvGrpSpPr>
              <p:grpSpPr bwMode="auto">
                <a:xfrm>
                  <a:off x="3039" y="1389"/>
                  <a:ext cx="2041" cy="1081"/>
                  <a:chOff x="2339" y="7381"/>
                  <a:chExt cx="5595" cy="3100"/>
                </a:xfrm>
              </p:grpSpPr>
              <p:sp>
                <p:nvSpPr>
                  <p:cNvPr id="43031" name="Freeform 23"/>
                  <p:cNvSpPr>
                    <a:spLocks/>
                  </p:cNvSpPr>
                  <p:nvPr/>
                </p:nvSpPr>
                <p:spPr bwMode="auto">
                  <a:xfrm>
                    <a:off x="4453" y="7381"/>
                    <a:ext cx="3348" cy="3080"/>
                  </a:xfrm>
                  <a:custGeom>
                    <a:avLst/>
                    <a:gdLst>
                      <a:gd name="T0" fmla="*/ 0 w 3348"/>
                      <a:gd name="T1" fmla="*/ 0 h 3080"/>
                      <a:gd name="T2" fmla="*/ 32 w 3348"/>
                      <a:gd name="T3" fmla="*/ 1950 h 3080"/>
                      <a:gd name="T4" fmla="*/ 92 w 3348"/>
                      <a:gd name="T5" fmla="*/ 2490 h 3080"/>
                      <a:gd name="T6" fmla="*/ 302 w 3348"/>
                      <a:gd name="T7" fmla="*/ 2850 h 3080"/>
                      <a:gd name="T8" fmla="*/ 647 w 3348"/>
                      <a:gd name="T9" fmla="*/ 3045 h 3080"/>
                      <a:gd name="T10" fmla="*/ 931 w 3348"/>
                      <a:gd name="T11" fmla="*/ 3060 h 3080"/>
                      <a:gd name="T12" fmla="*/ 1202 w 3348"/>
                      <a:gd name="T13" fmla="*/ 3015 h 3080"/>
                      <a:gd name="T14" fmla="*/ 1487 w 3348"/>
                      <a:gd name="T15" fmla="*/ 2910 h 3080"/>
                      <a:gd name="T16" fmla="*/ 2432 w 3348"/>
                      <a:gd name="T17" fmla="*/ 2490 h 3080"/>
                      <a:gd name="T18" fmla="*/ 3348 w 3348"/>
                      <a:gd name="T19" fmla="*/ 2040 h 3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8" h="3080">
                        <a:moveTo>
                          <a:pt x="0" y="0"/>
                        </a:moveTo>
                        <a:cubicBezTo>
                          <a:pt x="5" y="325"/>
                          <a:pt x="17" y="1535"/>
                          <a:pt x="32" y="1950"/>
                        </a:cubicBezTo>
                        <a:cubicBezTo>
                          <a:pt x="47" y="2365"/>
                          <a:pt x="47" y="2340"/>
                          <a:pt x="92" y="2490"/>
                        </a:cubicBezTo>
                        <a:cubicBezTo>
                          <a:pt x="137" y="2640"/>
                          <a:pt x="210" y="2758"/>
                          <a:pt x="302" y="2850"/>
                        </a:cubicBezTo>
                        <a:cubicBezTo>
                          <a:pt x="394" y="2942"/>
                          <a:pt x="542" y="3010"/>
                          <a:pt x="647" y="3045"/>
                        </a:cubicBezTo>
                        <a:cubicBezTo>
                          <a:pt x="752" y="3080"/>
                          <a:pt x="838" y="3065"/>
                          <a:pt x="931" y="3060"/>
                        </a:cubicBezTo>
                        <a:cubicBezTo>
                          <a:pt x="1024" y="3055"/>
                          <a:pt x="1109" y="3040"/>
                          <a:pt x="1202" y="3015"/>
                        </a:cubicBezTo>
                        <a:cubicBezTo>
                          <a:pt x="1295" y="2990"/>
                          <a:pt x="1282" y="2997"/>
                          <a:pt x="1487" y="2910"/>
                        </a:cubicBezTo>
                        <a:cubicBezTo>
                          <a:pt x="1692" y="2823"/>
                          <a:pt x="2122" y="2635"/>
                          <a:pt x="2432" y="2490"/>
                        </a:cubicBezTo>
                        <a:cubicBezTo>
                          <a:pt x="2742" y="2345"/>
                          <a:pt x="3157" y="2134"/>
                          <a:pt x="3348" y="2040"/>
                        </a:cubicBez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p>
                </p:txBody>
              </p:sp>
              <p:sp>
                <p:nvSpPr>
                  <p:cNvPr id="43032" name="Freeform 24"/>
                  <p:cNvSpPr>
                    <a:spLocks/>
                  </p:cNvSpPr>
                  <p:nvPr/>
                </p:nvSpPr>
                <p:spPr bwMode="auto">
                  <a:xfrm>
                    <a:off x="2339" y="9638"/>
                    <a:ext cx="5566" cy="820"/>
                  </a:xfrm>
                  <a:custGeom>
                    <a:avLst/>
                    <a:gdLst>
                      <a:gd name="T0" fmla="*/ 0 w 5566"/>
                      <a:gd name="T1" fmla="*/ 335 h 820"/>
                      <a:gd name="T2" fmla="*/ 1080 w 5566"/>
                      <a:gd name="T3" fmla="*/ 335 h 820"/>
                      <a:gd name="T4" fmla="*/ 1366 w 5566"/>
                      <a:gd name="T5" fmla="*/ 187 h 820"/>
                      <a:gd name="T6" fmla="*/ 1681 w 5566"/>
                      <a:gd name="T7" fmla="*/ 22 h 820"/>
                      <a:gd name="T8" fmla="*/ 1936 w 5566"/>
                      <a:gd name="T9" fmla="*/ 52 h 820"/>
                      <a:gd name="T10" fmla="*/ 2131 w 5566"/>
                      <a:gd name="T11" fmla="*/ 202 h 820"/>
                      <a:gd name="T12" fmla="*/ 2311 w 5566"/>
                      <a:gd name="T13" fmla="*/ 472 h 820"/>
                      <a:gd name="T14" fmla="*/ 2476 w 5566"/>
                      <a:gd name="T15" fmla="*/ 652 h 820"/>
                      <a:gd name="T16" fmla="*/ 2656 w 5566"/>
                      <a:gd name="T17" fmla="*/ 743 h 820"/>
                      <a:gd name="T18" fmla="*/ 2970 w 5566"/>
                      <a:gd name="T19" fmla="*/ 815 h 820"/>
                      <a:gd name="T20" fmla="*/ 3331 w 5566"/>
                      <a:gd name="T21" fmla="*/ 772 h 820"/>
                      <a:gd name="T22" fmla="*/ 3736 w 5566"/>
                      <a:gd name="T23" fmla="*/ 607 h 820"/>
                      <a:gd name="T24" fmla="*/ 4126 w 5566"/>
                      <a:gd name="T25" fmla="*/ 562 h 820"/>
                      <a:gd name="T26" fmla="*/ 4470 w 5566"/>
                      <a:gd name="T27" fmla="*/ 563 h 820"/>
                      <a:gd name="T28" fmla="*/ 5566 w 5566"/>
                      <a:gd name="T29" fmla="*/ 563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6" h="820">
                        <a:moveTo>
                          <a:pt x="0" y="335"/>
                        </a:moveTo>
                        <a:cubicBezTo>
                          <a:pt x="438" y="345"/>
                          <a:pt x="852" y="360"/>
                          <a:pt x="1080" y="335"/>
                        </a:cubicBezTo>
                        <a:cubicBezTo>
                          <a:pt x="1308" y="310"/>
                          <a:pt x="1266" y="239"/>
                          <a:pt x="1366" y="187"/>
                        </a:cubicBezTo>
                        <a:cubicBezTo>
                          <a:pt x="1466" y="135"/>
                          <a:pt x="1586" y="44"/>
                          <a:pt x="1681" y="22"/>
                        </a:cubicBezTo>
                        <a:cubicBezTo>
                          <a:pt x="1776" y="0"/>
                          <a:pt x="1861" y="22"/>
                          <a:pt x="1936" y="52"/>
                        </a:cubicBezTo>
                        <a:cubicBezTo>
                          <a:pt x="2011" y="82"/>
                          <a:pt x="2069" y="132"/>
                          <a:pt x="2131" y="202"/>
                        </a:cubicBezTo>
                        <a:cubicBezTo>
                          <a:pt x="2193" y="272"/>
                          <a:pt x="2253" y="397"/>
                          <a:pt x="2311" y="472"/>
                        </a:cubicBezTo>
                        <a:cubicBezTo>
                          <a:pt x="2369" y="547"/>
                          <a:pt x="2419" y="607"/>
                          <a:pt x="2476" y="652"/>
                        </a:cubicBezTo>
                        <a:cubicBezTo>
                          <a:pt x="2533" y="697"/>
                          <a:pt x="2574" y="716"/>
                          <a:pt x="2656" y="743"/>
                        </a:cubicBezTo>
                        <a:cubicBezTo>
                          <a:pt x="2738" y="770"/>
                          <a:pt x="2858" y="810"/>
                          <a:pt x="2970" y="815"/>
                        </a:cubicBezTo>
                        <a:cubicBezTo>
                          <a:pt x="3082" y="820"/>
                          <a:pt x="3203" y="807"/>
                          <a:pt x="3331" y="772"/>
                        </a:cubicBezTo>
                        <a:cubicBezTo>
                          <a:pt x="3459" y="737"/>
                          <a:pt x="3603" y="642"/>
                          <a:pt x="3736" y="607"/>
                        </a:cubicBezTo>
                        <a:cubicBezTo>
                          <a:pt x="3869" y="572"/>
                          <a:pt x="4004" y="569"/>
                          <a:pt x="4126" y="562"/>
                        </a:cubicBezTo>
                        <a:cubicBezTo>
                          <a:pt x="4248" y="555"/>
                          <a:pt x="4230" y="563"/>
                          <a:pt x="4470" y="563"/>
                        </a:cubicBezTo>
                        <a:cubicBezTo>
                          <a:pt x="4710" y="563"/>
                          <a:pt x="5383" y="576"/>
                          <a:pt x="5566" y="563"/>
                        </a:cubicBez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p>
                </p:txBody>
              </p:sp>
              <p:sp>
                <p:nvSpPr>
                  <p:cNvPr id="43033" name="Line 25"/>
                  <p:cNvSpPr>
                    <a:spLocks noChangeShapeType="1"/>
                  </p:cNvSpPr>
                  <p:nvPr/>
                </p:nvSpPr>
                <p:spPr bwMode="auto">
                  <a:xfrm>
                    <a:off x="2340" y="10481"/>
                    <a:ext cx="559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grpSp>
            <p:sp>
              <p:nvSpPr>
                <p:cNvPr id="43034" name="Line 26"/>
                <p:cNvSpPr>
                  <a:spLocks noChangeShapeType="1"/>
                </p:cNvSpPr>
                <p:nvPr/>
              </p:nvSpPr>
              <p:spPr bwMode="auto">
                <a:xfrm>
                  <a:off x="3308" y="2293"/>
                  <a:ext cx="0" cy="1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35" name="Line 27"/>
                <p:cNvSpPr>
                  <a:spLocks noChangeShapeType="1"/>
                </p:cNvSpPr>
                <p:nvPr/>
              </p:nvSpPr>
              <p:spPr bwMode="auto">
                <a:xfrm>
                  <a:off x="4898" y="2387"/>
                  <a:ext cx="0" cy="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36" name="Line 28"/>
                <p:cNvSpPr>
                  <a:spLocks noChangeShapeType="1"/>
                </p:cNvSpPr>
                <p:nvPr/>
              </p:nvSpPr>
              <p:spPr bwMode="auto">
                <a:xfrm flipV="1">
                  <a:off x="3308" y="2460"/>
                  <a:ext cx="0" cy="1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37" name="Line 29"/>
                <p:cNvSpPr>
                  <a:spLocks noChangeShapeType="1"/>
                </p:cNvSpPr>
                <p:nvPr/>
              </p:nvSpPr>
              <p:spPr bwMode="auto">
                <a:xfrm flipV="1">
                  <a:off x="4898" y="2455"/>
                  <a:ext cx="0" cy="13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38" name="Line 30"/>
                <p:cNvSpPr>
                  <a:spLocks noChangeShapeType="1"/>
                </p:cNvSpPr>
                <p:nvPr/>
              </p:nvSpPr>
              <p:spPr bwMode="auto">
                <a:xfrm>
                  <a:off x="3308" y="2177"/>
                  <a:ext cx="1" cy="11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43039" name="Line 31"/>
                <p:cNvSpPr>
                  <a:spLocks noChangeShapeType="1"/>
                </p:cNvSpPr>
                <p:nvPr/>
              </p:nvSpPr>
              <p:spPr bwMode="auto">
                <a:xfrm>
                  <a:off x="4898" y="2273"/>
                  <a:ext cx="0" cy="11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grpSp>
          <p:sp>
            <p:nvSpPr>
              <p:cNvPr id="43040" name="Text Box 32"/>
              <p:cNvSpPr txBox="1">
                <a:spLocks noChangeArrowheads="1"/>
              </p:cNvSpPr>
              <p:nvPr/>
            </p:nvSpPr>
            <p:spPr bwMode="auto">
              <a:xfrm>
                <a:off x="4558" y="2568"/>
                <a:ext cx="7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a:t>弾性回復</a:t>
                </a:r>
              </a:p>
            </p:txBody>
          </p:sp>
          <p:sp>
            <p:nvSpPr>
              <p:cNvPr id="43041" name="Text Box 33"/>
              <p:cNvSpPr txBox="1">
                <a:spLocks noChangeArrowheads="1"/>
              </p:cNvSpPr>
              <p:nvPr/>
            </p:nvSpPr>
            <p:spPr bwMode="auto">
              <a:xfrm>
                <a:off x="3084" y="2568"/>
                <a:ext cx="93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a:t>切取り厚さ</a:t>
                </a:r>
              </a:p>
            </p:txBody>
          </p:sp>
        </p:grpSp>
      </p:grpSp>
      <p:sp>
        <p:nvSpPr>
          <p:cNvPr id="43042" name="Text Box 34"/>
          <p:cNvSpPr txBox="1">
            <a:spLocks noChangeArrowheads="1"/>
          </p:cNvSpPr>
          <p:nvPr/>
        </p:nvSpPr>
        <p:spPr bwMode="auto">
          <a:xfrm>
            <a:off x="756667" y="3943077"/>
            <a:ext cx="37433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kumimoji="1">
                <a:solidFill>
                  <a:schemeClr val="tx1"/>
                </a:solidFill>
                <a:latin typeface="Arial" charset="0"/>
                <a:ea typeface="ＭＳ Ｐゴシック" charset="-128"/>
              </a:defRPr>
            </a:lvl1pPr>
            <a:lvl2pPr marL="800100" indent="-342900">
              <a:defRPr kumimoji="1">
                <a:solidFill>
                  <a:schemeClr val="tx1"/>
                </a:solidFill>
                <a:latin typeface="Arial" charset="0"/>
                <a:ea typeface="ＭＳ Ｐゴシック" charset="-128"/>
              </a:defRPr>
            </a:lvl2pPr>
            <a:lvl3pPr marL="1257300" indent="-342900">
              <a:defRPr kumimoji="1">
                <a:solidFill>
                  <a:schemeClr val="tx1"/>
                </a:solidFill>
                <a:latin typeface="Arial" charset="0"/>
                <a:ea typeface="ＭＳ Ｐゴシック" charset="-128"/>
              </a:defRPr>
            </a:lvl3pPr>
            <a:lvl4pPr marL="1714500" indent="-342900">
              <a:defRPr kumimoji="1">
                <a:solidFill>
                  <a:schemeClr val="tx1"/>
                </a:solidFill>
                <a:latin typeface="Arial" charset="0"/>
                <a:ea typeface="ＭＳ Ｐゴシック" charset="-128"/>
              </a:defRPr>
            </a:lvl4pPr>
            <a:lvl5pPr marL="2171700" indent="-342900">
              <a:defRPr kumimoji="1">
                <a:solidFill>
                  <a:schemeClr val="tx1"/>
                </a:solidFill>
                <a:latin typeface="Arial" charset="0"/>
                <a:ea typeface="ＭＳ Ｐゴシック" charset="-128"/>
              </a:defRPr>
            </a:lvl5pPr>
            <a:lvl6pPr marL="2628900" indent="-342900" fontAlgn="base">
              <a:spcBef>
                <a:spcPct val="0"/>
              </a:spcBef>
              <a:spcAft>
                <a:spcPct val="0"/>
              </a:spcAft>
              <a:defRPr kumimoji="1">
                <a:solidFill>
                  <a:schemeClr val="tx1"/>
                </a:solidFill>
                <a:latin typeface="Arial" charset="0"/>
                <a:ea typeface="ＭＳ Ｐゴシック" charset="-128"/>
              </a:defRPr>
            </a:lvl6pPr>
            <a:lvl7pPr marL="3086100" indent="-342900" fontAlgn="base">
              <a:spcBef>
                <a:spcPct val="0"/>
              </a:spcBef>
              <a:spcAft>
                <a:spcPct val="0"/>
              </a:spcAft>
              <a:defRPr kumimoji="1">
                <a:solidFill>
                  <a:schemeClr val="tx1"/>
                </a:solidFill>
                <a:latin typeface="Arial" charset="0"/>
                <a:ea typeface="ＭＳ Ｐゴシック" charset="-128"/>
              </a:defRPr>
            </a:lvl7pPr>
            <a:lvl8pPr marL="3543300" indent="-342900" fontAlgn="base">
              <a:spcBef>
                <a:spcPct val="0"/>
              </a:spcBef>
              <a:spcAft>
                <a:spcPct val="0"/>
              </a:spcAft>
              <a:defRPr kumimoji="1">
                <a:solidFill>
                  <a:schemeClr val="tx1"/>
                </a:solidFill>
                <a:latin typeface="Arial" charset="0"/>
                <a:ea typeface="ＭＳ Ｐゴシック" charset="-128"/>
              </a:defRPr>
            </a:lvl8pPr>
            <a:lvl9pPr marL="4000500" indent="-342900" fontAlgn="base">
              <a:spcBef>
                <a:spcPct val="0"/>
              </a:spcBef>
              <a:spcAft>
                <a:spcPct val="0"/>
              </a:spcAft>
              <a:defRPr kumimoji="1">
                <a:solidFill>
                  <a:schemeClr val="tx1"/>
                </a:solidFill>
                <a:latin typeface="Arial" charset="0"/>
                <a:ea typeface="ＭＳ Ｐゴシック" charset="-128"/>
              </a:defRPr>
            </a:lvl9pPr>
          </a:lstStyle>
          <a:p>
            <a:pPr>
              <a:spcBef>
                <a:spcPct val="50000"/>
              </a:spcBef>
            </a:pPr>
            <a:r>
              <a:rPr lang="ja-JP" altLang="en-US" dirty="0"/>
              <a:t>　　　　　　　</a:t>
            </a:r>
            <a:r>
              <a:rPr lang="ja-JP" altLang="en-US" sz="2000" dirty="0"/>
              <a:t>切りくず排出</a:t>
            </a:r>
          </a:p>
          <a:p>
            <a:pPr marL="0" indent="0">
              <a:spcBef>
                <a:spcPct val="50000"/>
              </a:spcBef>
            </a:pPr>
            <a:r>
              <a:rPr lang="en-US" altLang="ja-JP" sz="2000" dirty="0" smtClean="0"/>
              <a:t>(a) </a:t>
            </a:r>
            <a:r>
              <a:rPr lang="ja-JP" altLang="en-US" sz="2000" dirty="0" smtClean="0"/>
              <a:t>切取り</a:t>
            </a:r>
            <a:r>
              <a:rPr lang="ja-JP" altLang="en-US" sz="2000" dirty="0"/>
              <a:t>厚さ</a:t>
            </a:r>
            <a:r>
              <a:rPr lang="ja-JP" altLang="en-US" sz="2000" dirty="0">
                <a:solidFill>
                  <a:srgbClr val="FF0000"/>
                </a:solidFill>
              </a:rPr>
              <a:t>＞最小切取り厚さ</a:t>
            </a:r>
          </a:p>
        </p:txBody>
      </p:sp>
      <p:sp>
        <p:nvSpPr>
          <p:cNvPr id="43043" name="Text Box 35"/>
          <p:cNvSpPr txBox="1">
            <a:spLocks noChangeArrowheads="1"/>
          </p:cNvSpPr>
          <p:nvPr/>
        </p:nvSpPr>
        <p:spPr bwMode="auto">
          <a:xfrm>
            <a:off x="4660231" y="3907073"/>
            <a:ext cx="3708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kumimoji="1">
                <a:solidFill>
                  <a:schemeClr val="tx1"/>
                </a:solidFill>
                <a:latin typeface="Arial" charset="0"/>
                <a:ea typeface="ＭＳ Ｐゴシック" charset="-128"/>
              </a:defRPr>
            </a:lvl1pPr>
            <a:lvl2pPr marL="800100" indent="-342900">
              <a:defRPr kumimoji="1">
                <a:solidFill>
                  <a:schemeClr val="tx1"/>
                </a:solidFill>
                <a:latin typeface="Arial" charset="0"/>
                <a:ea typeface="ＭＳ Ｐゴシック" charset="-128"/>
              </a:defRPr>
            </a:lvl2pPr>
            <a:lvl3pPr marL="1257300" indent="-342900">
              <a:defRPr kumimoji="1">
                <a:solidFill>
                  <a:schemeClr val="tx1"/>
                </a:solidFill>
                <a:latin typeface="Arial" charset="0"/>
                <a:ea typeface="ＭＳ Ｐゴシック" charset="-128"/>
              </a:defRPr>
            </a:lvl3pPr>
            <a:lvl4pPr marL="1714500" indent="-342900">
              <a:defRPr kumimoji="1">
                <a:solidFill>
                  <a:schemeClr val="tx1"/>
                </a:solidFill>
                <a:latin typeface="Arial" charset="0"/>
                <a:ea typeface="ＭＳ Ｐゴシック" charset="-128"/>
              </a:defRPr>
            </a:lvl4pPr>
            <a:lvl5pPr marL="2171700" indent="-342900">
              <a:defRPr kumimoji="1">
                <a:solidFill>
                  <a:schemeClr val="tx1"/>
                </a:solidFill>
                <a:latin typeface="Arial" charset="0"/>
                <a:ea typeface="ＭＳ Ｐゴシック" charset="-128"/>
              </a:defRPr>
            </a:lvl5pPr>
            <a:lvl6pPr marL="2628900" indent="-342900" fontAlgn="base">
              <a:spcBef>
                <a:spcPct val="0"/>
              </a:spcBef>
              <a:spcAft>
                <a:spcPct val="0"/>
              </a:spcAft>
              <a:defRPr kumimoji="1">
                <a:solidFill>
                  <a:schemeClr val="tx1"/>
                </a:solidFill>
                <a:latin typeface="Arial" charset="0"/>
                <a:ea typeface="ＭＳ Ｐゴシック" charset="-128"/>
              </a:defRPr>
            </a:lvl6pPr>
            <a:lvl7pPr marL="3086100" indent="-342900" fontAlgn="base">
              <a:spcBef>
                <a:spcPct val="0"/>
              </a:spcBef>
              <a:spcAft>
                <a:spcPct val="0"/>
              </a:spcAft>
              <a:defRPr kumimoji="1">
                <a:solidFill>
                  <a:schemeClr val="tx1"/>
                </a:solidFill>
                <a:latin typeface="Arial" charset="0"/>
                <a:ea typeface="ＭＳ Ｐゴシック" charset="-128"/>
              </a:defRPr>
            </a:lvl7pPr>
            <a:lvl8pPr marL="3543300" indent="-342900" fontAlgn="base">
              <a:spcBef>
                <a:spcPct val="0"/>
              </a:spcBef>
              <a:spcAft>
                <a:spcPct val="0"/>
              </a:spcAft>
              <a:defRPr kumimoji="1">
                <a:solidFill>
                  <a:schemeClr val="tx1"/>
                </a:solidFill>
                <a:latin typeface="Arial" charset="0"/>
                <a:ea typeface="ＭＳ Ｐゴシック" charset="-128"/>
              </a:defRPr>
            </a:lvl8pPr>
            <a:lvl9pPr marL="4000500" indent="-342900" fontAlgn="base">
              <a:spcBef>
                <a:spcPct val="0"/>
              </a:spcBef>
              <a:spcAft>
                <a:spcPct val="0"/>
              </a:spcAft>
              <a:defRPr kumimoji="1">
                <a:solidFill>
                  <a:schemeClr val="tx1"/>
                </a:solidFill>
                <a:latin typeface="Arial" charset="0"/>
                <a:ea typeface="ＭＳ Ｐゴシック" charset="-128"/>
              </a:defRPr>
            </a:lvl9pPr>
          </a:lstStyle>
          <a:p>
            <a:pPr>
              <a:spcBef>
                <a:spcPct val="50000"/>
              </a:spcBef>
            </a:pPr>
            <a:r>
              <a:rPr lang="ja-JP" altLang="en-US" dirty="0"/>
              <a:t>　　　　　　　</a:t>
            </a:r>
            <a:r>
              <a:rPr lang="ja-JP" altLang="en-US" sz="2000" dirty="0"/>
              <a:t>上すべり</a:t>
            </a:r>
          </a:p>
          <a:p>
            <a:pPr>
              <a:spcBef>
                <a:spcPct val="50000"/>
              </a:spcBef>
            </a:pPr>
            <a:r>
              <a:rPr lang="en-US" altLang="ja-JP" sz="2000" dirty="0"/>
              <a:t>(b) </a:t>
            </a:r>
            <a:r>
              <a:rPr lang="ja-JP" altLang="en-US" sz="2000" dirty="0"/>
              <a:t>切取り厚さ</a:t>
            </a:r>
            <a:r>
              <a:rPr lang="ja-JP" altLang="en-US" sz="2000" dirty="0">
                <a:solidFill>
                  <a:srgbClr val="FF0000"/>
                </a:solidFill>
              </a:rPr>
              <a:t>＜最小切取り厚さ</a:t>
            </a:r>
          </a:p>
        </p:txBody>
      </p:sp>
      <p:sp>
        <p:nvSpPr>
          <p:cNvPr id="37" name="テキスト ボックス 16"/>
          <p:cNvSpPr txBox="1">
            <a:spLocks noChangeArrowheads="1"/>
          </p:cNvSpPr>
          <p:nvPr/>
        </p:nvSpPr>
        <p:spPr bwMode="auto">
          <a:xfrm>
            <a:off x="1260732" y="5013175"/>
            <a:ext cx="6912768" cy="1200329"/>
          </a:xfrm>
          <a:prstGeom prst="rect">
            <a:avLst/>
          </a:prstGeom>
          <a:noFill/>
          <a:ln w="9525">
            <a:noFill/>
            <a:miter lim="800000"/>
            <a:headEnd/>
            <a:tailEnd/>
          </a:ln>
        </p:spPr>
        <p:txBody>
          <a:bodyPr wrap="square">
            <a:spAutoFit/>
          </a:bodyPr>
          <a:lstStyle/>
          <a:p>
            <a:r>
              <a:rPr lang="ja-JP" altLang="en-US" sz="2400" dirty="0" smtClean="0">
                <a:solidFill>
                  <a:srgbClr val="0000CC"/>
                </a:solidFill>
              </a:rPr>
              <a:t>切取り</a:t>
            </a:r>
            <a:r>
              <a:rPr lang="ja-JP" altLang="en-US" sz="2400" dirty="0">
                <a:solidFill>
                  <a:srgbClr val="0000CC"/>
                </a:solidFill>
              </a:rPr>
              <a:t>厚さが</a:t>
            </a:r>
            <a:r>
              <a:rPr lang="ja-JP" altLang="en-US" sz="2400" dirty="0" smtClean="0">
                <a:solidFill>
                  <a:srgbClr val="0000CC"/>
                </a:solidFill>
              </a:rPr>
              <a:t>小さく</a:t>
            </a:r>
            <a:r>
              <a:rPr lang="ja-JP" altLang="en-US" sz="2400" dirty="0">
                <a:solidFill>
                  <a:srgbClr val="0000CC"/>
                </a:solidFill>
              </a:rPr>
              <a:t>なる</a:t>
            </a:r>
            <a:r>
              <a:rPr lang="ja-JP" altLang="en-US" sz="2400" dirty="0" smtClean="0">
                <a:solidFill>
                  <a:srgbClr val="0000CC"/>
                </a:solidFill>
              </a:rPr>
              <a:t>と切れなくなる</a:t>
            </a:r>
            <a:r>
              <a:rPr lang="en-US" altLang="ja-JP" sz="2400" dirty="0" smtClean="0">
                <a:solidFill>
                  <a:srgbClr val="0000CC"/>
                </a:solidFill>
              </a:rPr>
              <a:t>?</a:t>
            </a:r>
          </a:p>
          <a:p>
            <a:r>
              <a:rPr lang="ja-JP" altLang="en-US" sz="2400" dirty="0" smtClean="0">
                <a:solidFill>
                  <a:srgbClr val="0000CC"/>
                </a:solidFill>
              </a:rPr>
              <a:t>切取り</a:t>
            </a:r>
            <a:r>
              <a:rPr lang="ja-JP" altLang="en-US" sz="2400" dirty="0">
                <a:solidFill>
                  <a:srgbClr val="0000CC"/>
                </a:solidFill>
              </a:rPr>
              <a:t>厚さ</a:t>
            </a:r>
            <a:r>
              <a:rPr lang="ja-JP" altLang="en-US" sz="2400" dirty="0" smtClean="0">
                <a:solidFill>
                  <a:srgbClr val="0000CC"/>
                </a:solidFill>
              </a:rPr>
              <a:t>が大きいマクロな切削と</a:t>
            </a:r>
            <a:r>
              <a:rPr lang="ja-JP" altLang="en-US" sz="2400" dirty="0">
                <a:solidFill>
                  <a:srgbClr val="0000CC"/>
                </a:solidFill>
              </a:rPr>
              <a:t>材料除去機構は</a:t>
            </a:r>
            <a:r>
              <a:rPr lang="ja-JP" altLang="en-US" sz="2400" dirty="0" smtClean="0">
                <a:solidFill>
                  <a:srgbClr val="0000CC"/>
                </a:solidFill>
              </a:rPr>
              <a:t>違うのか？</a:t>
            </a:r>
            <a:endParaRPr lang="ja-JP" altLang="en-US" sz="2400" dirty="0">
              <a:solidFill>
                <a:srgbClr val="0000CC"/>
              </a:solidFill>
            </a:endParaRPr>
          </a:p>
        </p:txBody>
      </p:sp>
    </p:spTree>
    <p:extLst>
      <p:ext uri="{BB962C8B-B14F-4D97-AF65-F5344CB8AC3E}">
        <p14:creationId xmlns:p14="http://schemas.microsoft.com/office/powerpoint/2010/main" val="40191099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1454440" y="476672"/>
            <a:ext cx="6157304" cy="581025"/>
          </a:xfrm>
        </p:spPr>
        <p:txBody>
          <a:bodyPr/>
          <a:lstStyle/>
          <a:p>
            <a:pPr eaLnBrk="1" hangingPunct="1"/>
            <a:r>
              <a:rPr lang="ja-JP" altLang="en-US" dirty="0" smtClean="0"/>
              <a:t>砥粒と工作物との相互作用</a:t>
            </a:r>
          </a:p>
        </p:txBody>
      </p:sp>
      <p:sp>
        <p:nvSpPr>
          <p:cNvPr id="6148" name="Text Box 8"/>
          <p:cNvSpPr txBox="1">
            <a:spLocks noChangeArrowheads="1"/>
          </p:cNvSpPr>
          <p:nvPr/>
        </p:nvSpPr>
        <p:spPr bwMode="auto">
          <a:xfrm>
            <a:off x="810254" y="4448668"/>
            <a:ext cx="77203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2400" dirty="0" smtClean="0"/>
              <a:t>②</a:t>
            </a:r>
            <a:r>
              <a:rPr lang="en-US" altLang="ja-JP" sz="2400" dirty="0" smtClean="0"/>
              <a:t> </a:t>
            </a:r>
            <a:r>
              <a:rPr lang="ja-JP" altLang="en-US" sz="2400" dirty="0" smtClean="0"/>
              <a:t>摩擦 ③弾性変形→塑性変形　④プロウイング</a:t>
            </a:r>
            <a:r>
              <a:rPr lang="ja-JP" altLang="en-US" sz="2400" dirty="0"/>
              <a:t>　</a:t>
            </a:r>
            <a:r>
              <a:rPr lang="ja-JP" altLang="en-US" sz="2400" dirty="0" smtClean="0"/>
              <a:t>⑤切削</a:t>
            </a:r>
            <a:endParaRPr lang="ja-JP" altLang="en-US" sz="2400" dirty="0"/>
          </a:p>
        </p:txBody>
      </p:sp>
      <p:sp>
        <p:nvSpPr>
          <p:cNvPr id="6150" name="Text Box 9"/>
          <p:cNvSpPr txBox="1">
            <a:spLocks noChangeArrowheads="1"/>
          </p:cNvSpPr>
          <p:nvPr/>
        </p:nvSpPr>
        <p:spPr bwMode="auto">
          <a:xfrm>
            <a:off x="579438" y="3438525"/>
            <a:ext cx="6145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a:p>
        </p:txBody>
      </p:sp>
      <p:sp>
        <p:nvSpPr>
          <p:cNvPr id="6151" name="Text Box 11"/>
          <p:cNvSpPr txBox="1">
            <a:spLocks noChangeArrowheads="1"/>
          </p:cNvSpPr>
          <p:nvPr/>
        </p:nvSpPr>
        <p:spPr bwMode="auto">
          <a:xfrm>
            <a:off x="579438" y="3487738"/>
            <a:ext cx="618172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600"/>
              <a:t>　</a:t>
            </a:r>
          </a:p>
        </p:txBody>
      </p:sp>
      <p:sp>
        <p:nvSpPr>
          <p:cNvPr id="6162" name="Text Box 22"/>
          <p:cNvSpPr txBox="1">
            <a:spLocks noChangeArrowheads="1"/>
          </p:cNvSpPr>
          <p:nvPr/>
        </p:nvSpPr>
        <p:spPr bwMode="auto">
          <a:xfrm>
            <a:off x="810254" y="5013176"/>
            <a:ext cx="7720366" cy="122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2400" dirty="0">
                <a:solidFill>
                  <a:srgbClr val="0000CC"/>
                </a:solidFill>
              </a:rPr>
              <a:t>砥粒の形、加工速度、温度、被削材の種類によって形態が変化</a:t>
            </a:r>
            <a:r>
              <a:rPr lang="ja-JP" altLang="en-US" sz="2400" dirty="0" smtClean="0">
                <a:solidFill>
                  <a:srgbClr val="0000CC"/>
                </a:solidFill>
              </a:rPr>
              <a:t>する</a:t>
            </a:r>
            <a:endParaRPr lang="en-US" altLang="ja-JP" sz="2400" dirty="0" smtClean="0">
              <a:solidFill>
                <a:srgbClr val="0000CC"/>
              </a:solidFill>
            </a:endParaRPr>
          </a:p>
          <a:p>
            <a:pPr eaLnBrk="1" hangingPunct="1">
              <a:lnSpc>
                <a:spcPts val="1600"/>
              </a:lnSpc>
              <a:spcBef>
                <a:spcPct val="50000"/>
              </a:spcBef>
            </a:pPr>
            <a:r>
              <a:rPr lang="ja-JP" altLang="en-US" sz="2400" dirty="0" smtClean="0">
                <a:solidFill>
                  <a:srgbClr val="0000CC"/>
                </a:solidFill>
              </a:rPr>
              <a:t>実効</a:t>
            </a:r>
            <a:r>
              <a:rPr lang="ja-JP" altLang="en-US" sz="2400" dirty="0">
                <a:solidFill>
                  <a:srgbClr val="0000CC"/>
                </a:solidFill>
              </a:rPr>
              <a:t>切り取り厚さに</a:t>
            </a:r>
            <a:r>
              <a:rPr lang="ja-JP" altLang="en-US" sz="2400" dirty="0" smtClean="0">
                <a:solidFill>
                  <a:srgbClr val="0000CC"/>
                </a:solidFill>
              </a:rPr>
              <a:t>よっても形態</a:t>
            </a:r>
            <a:r>
              <a:rPr lang="ja-JP" altLang="en-US" sz="2400" dirty="0">
                <a:solidFill>
                  <a:srgbClr val="0000CC"/>
                </a:solidFill>
              </a:rPr>
              <a:t>が変化</a:t>
            </a:r>
            <a:r>
              <a:rPr lang="ja-JP" altLang="en-US" sz="2400" dirty="0" smtClean="0">
                <a:solidFill>
                  <a:srgbClr val="0000CC"/>
                </a:solidFill>
              </a:rPr>
              <a:t>する</a:t>
            </a:r>
            <a:endParaRPr lang="ja-JP" altLang="en-US" sz="2400" dirty="0">
              <a:solidFill>
                <a:srgbClr val="0000CC"/>
              </a:solidFill>
            </a:endParaRPr>
          </a:p>
        </p:txBody>
      </p:sp>
      <p:pic>
        <p:nvPicPr>
          <p:cNvPr id="4" name="図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rcRect l="21770" t="8300" r="2739" b="22237"/>
          <a:stretch/>
        </p:blipFill>
        <p:spPr>
          <a:xfrm rot="10800000">
            <a:off x="1907705" y="1124745"/>
            <a:ext cx="5105487" cy="3317490"/>
          </a:xfrm>
          <a:prstGeom prst="rect">
            <a:avLst/>
          </a:prstGeom>
        </p:spPr>
      </p:pic>
    </p:spTree>
    <p:extLst>
      <p:ext uri="{BB962C8B-B14F-4D97-AF65-F5344CB8AC3E}">
        <p14:creationId xmlns:p14="http://schemas.microsoft.com/office/powerpoint/2010/main" val="1032647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1403350" y="584200"/>
            <a:ext cx="6408738" cy="647700"/>
          </a:xfrm>
        </p:spPr>
        <p:txBody>
          <a:bodyPr/>
          <a:lstStyle/>
          <a:p>
            <a:pPr eaLnBrk="1" hangingPunct="1"/>
            <a:r>
              <a:rPr lang="ja-JP" altLang="en-US" smtClean="0"/>
              <a:t>直線切刃工具による切削実験</a:t>
            </a:r>
          </a:p>
        </p:txBody>
      </p:sp>
      <p:sp>
        <p:nvSpPr>
          <p:cNvPr id="39940" name="Text Box 3"/>
          <p:cNvSpPr txBox="1">
            <a:spLocks noChangeArrowheads="1"/>
          </p:cNvSpPr>
          <p:nvPr/>
        </p:nvSpPr>
        <p:spPr bwMode="auto">
          <a:xfrm>
            <a:off x="2051050" y="4041775"/>
            <a:ext cx="5616575" cy="1828800"/>
          </a:xfrm>
          <a:prstGeom prst="rect">
            <a:avLst/>
          </a:prstGeom>
          <a:noFill/>
          <a:ln w="9525">
            <a:noFill/>
            <a:miter lim="800000"/>
            <a:headEnd/>
            <a:tailEnd/>
          </a:ln>
        </p:spPr>
        <p:txBody>
          <a:bodyPr>
            <a:spAutoFit/>
          </a:bodyPr>
          <a:lstStyle/>
          <a:p>
            <a:pPr>
              <a:spcBef>
                <a:spcPct val="25000"/>
              </a:spcBef>
            </a:pPr>
            <a:r>
              <a:rPr lang="ja-JP" altLang="en-US" sz="2400"/>
              <a:t>工作機械：超精密実験機（</a:t>
            </a:r>
            <a:r>
              <a:rPr lang="en-US" altLang="ja-JP" sz="2400"/>
              <a:t>PERL II, LLNL)</a:t>
            </a:r>
          </a:p>
          <a:p>
            <a:pPr>
              <a:spcBef>
                <a:spcPct val="25000"/>
              </a:spcBef>
            </a:pPr>
            <a:r>
              <a:rPr lang="ja-JP" altLang="en-US" sz="2400"/>
              <a:t>被削材：無電解銅メッキ層</a:t>
            </a:r>
          </a:p>
          <a:p>
            <a:pPr>
              <a:spcBef>
                <a:spcPct val="25000"/>
              </a:spcBef>
            </a:pPr>
            <a:r>
              <a:rPr lang="ja-JP" altLang="en-US" sz="2400"/>
              <a:t>切削速度：</a:t>
            </a:r>
            <a:r>
              <a:rPr lang="en-US" altLang="ja-JP" sz="2400"/>
              <a:t>10 m/s</a:t>
            </a:r>
            <a:r>
              <a:rPr lang="ja-JP" altLang="en-US" sz="2400"/>
              <a:t>、切込み：</a:t>
            </a:r>
            <a:r>
              <a:rPr lang="en-US" altLang="ja-JP" sz="2400"/>
              <a:t>5</a:t>
            </a:r>
            <a:r>
              <a:rPr lang="el-GR" altLang="ja-JP" sz="2400">
                <a:latin typeface="Times New Roman" pitchFamily="18" charset="0"/>
                <a:cs typeface="Times New Roman" pitchFamily="18" charset="0"/>
              </a:rPr>
              <a:t>μ</a:t>
            </a:r>
            <a:r>
              <a:rPr lang="en-US" altLang="ja-JP" sz="2400">
                <a:latin typeface="Times New Roman" pitchFamily="18" charset="0"/>
                <a:cs typeface="Times New Roman" pitchFamily="18" charset="0"/>
              </a:rPr>
              <a:t>m</a:t>
            </a:r>
          </a:p>
          <a:p>
            <a:pPr>
              <a:spcBef>
                <a:spcPct val="25000"/>
              </a:spcBef>
            </a:pPr>
            <a:r>
              <a:rPr lang="ja-JP" altLang="en-US" sz="2400">
                <a:latin typeface="Times New Roman" pitchFamily="18" charset="0"/>
                <a:cs typeface="Times New Roman" pitchFamily="18" charset="0"/>
              </a:rPr>
              <a:t>先端角：</a:t>
            </a:r>
            <a:r>
              <a:rPr lang="en-US" altLang="ja-JP" sz="2400">
                <a:cs typeface="Times New Roman" pitchFamily="18" charset="0"/>
              </a:rPr>
              <a:t>130˚</a:t>
            </a:r>
          </a:p>
        </p:txBody>
      </p:sp>
      <p:grpSp>
        <p:nvGrpSpPr>
          <p:cNvPr id="39941" name="Group 4"/>
          <p:cNvGrpSpPr>
            <a:grpSpLocks/>
          </p:cNvGrpSpPr>
          <p:nvPr/>
        </p:nvGrpSpPr>
        <p:grpSpPr bwMode="auto">
          <a:xfrm>
            <a:off x="1584325" y="1700213"/>
            <a:ext cx="5508625" cy="1836737"/>
            <a:chOff x="816" y="867"/>
            <a:chExt cx="3470" cy="1157"/>
          </a:xfrm>
        </p:grpSpPr>
        <p:sp>
          <p:nvSpPr>
            <p:cNvPr id="39947" name="AutoShape 5"/>
            <p:cNvSpPr>
              <a:spLocks noChangeArrowheads="1"/>
            </p:cNvSpPr>
            <p:nvPr/>
          </p:nvSpPr>
          <p:spPr bwMode="auto">
            <a:xfrm>
              <a:off x="1519" y="1253"/>
              <a:ext cx="2676" cy="748"/>
            </a:xfrm>
            <a:prstGeom prst="triangle">
              <a:avLst>
                <a:gd name="adj" fmla="val 50000"/>
              </a:avLst>
            </a:prstGeom>
            <a:solidFill>
              <a:srgbClr val="CCFFFF"/>
            </a:solidFill>
            <a:ln w="9525" algn="ctr">
              <a:solidFill>
                <a:schemeClr val="tx1"/>
              </a:solidFill>
              <a:miter lim="800000"/>
              <a:headEnd/>
              <a:tailEnd/>
            </a:ln>
          </p:spPr>
          <p:txBody>
            <a:bodyPr wrap="none" anchor="ctr"/>
            <a:lstStyle/>
            <a:p>
              <a:endParaRPr lang="ja-JP" altLang="en-US"/>
            </a:p>
          </p:txBody>
        </p:sp>
        <p:sp>
          <p:nvSpPr>
            <p:cNvPr id="39948" name="Line 6"/>
            <p:cNvSpPr>
              <a:spLocks noChangeShapeType="1"/>
            </p:cNvSpPr>
            <p:nvPr/>
          </p:nvSpPr>
          <p:spPr bwMode="auto">
            <a:xfrm>
              <a:off x="2857" y="1230"/>
              <a:ext cx="1429" cy="0"/>
            </a:xfrm>
            <a:prstGeom prst="line">
              <a:avLst/>
            </a:prstGeom>
            <a:noFill/>
            <a:ln w="38100">
              <a:solidFill>
                <a:schemeClr val="tx1"/>
              </a:solidFill>
              <a:round/>
              <a:headEnd/>
              <a:tailEnd/>
            </a:ln>
          </p:spPr>
          <p:txBody>
            <a:bodyPr/>
            <a:lstStyle/>
            <a:p>
              <a:endParaRPr lang="ja-JP" altLang="en-US"/>
            </a:p>
          </p:txBody>
        </p:sp>
        <p:sp>
          <p:nvSpPr>
            <p:cNvPr id="39949" name="Line 7"/>
            <p:cNvSpPr>
              <a:spLocks noChangeShapeType="1"/>
            </p:cNvSpPr>
            <p:nvPr/>
          </p:nvSpPr>
          <p:spPr bwMode="auto">
            <a:xfrm flipH="1">
              <a:off x="1519" y="1230"/>
              <a:ext cx="1338" cy="771"/>
            </a:xfrm>
            <a:prstGeom prst="line">
              <a:avLst/>
            </a:prstGeom>
            <a:noFill/>
            <a:ln w="38100">
              <a:solidFill>
                <a:schemeClr val="tx1"/>
              </a:solidFill>
              <a:round/>
              <a:headEnd/>
              <a:tailEnd/>
            </a:ln>
          </p:spPr>
          <p:txBody>
            <a:bodyPr/>
            <a:lstStyle/>
            <a:p>
              <a:endParaRPr lang="ja-JP" altLang="en-US"/>
            </a:p>
          </p:txBody>
        </p:sp>
        <p:sp>
          <p:nvSpPr>
            <p:cNvPr id="39950" name="Line 8"/>
            <p:cNvSpPr>
              <a:spLocks noChangeShapeType="1"/>
            </p:cNvSpPr>
            <p:nvPr/>
          </p:nvSpPr>
          <p:spPr bwMode="auto">
            <a:xfrm>
              <a:off x="2857" y="1230"/>
              <a:ext cx="1384" cy="771"/>
            </a:xfrm>
            <a:prstGeom prst="line">
              <a:avLst/>
            </a:prstGeom>
            <a:noFill/>
            <a:ln w="38100">
              <a:solidFill>
                <a:schemeClr val="tx1"/>
              </a:solidFill>
              <a:round/>
              <a:headEnd/>
              <a:tailEnd/>
            </a:ln>
          </p:spPr>
          <p:txBody>
            <a:bodyPr/>
            <a:lstStyle/>
            <a:p>
              <a:endParaRPr lang="ja-JP" altLang="en-US"/>
            </a:p>
          </p:txBody>
        </p:sp>
        <p:sp>
          <p:nvSpPr>
            <p:cNvPr id="39951" name="Line 9"/>
            <p:cNvSpPr>
              <a:spLocks noChangeShapeType="1"/>
            </p:cNvSpPr>
            <p:nvPr/>
          </p:nvSpPr>
          <p:spPr bwMode="auto">
            <a:xfrm>
              <a:off x="816" y="1729"/>
              <a:ext cx="839" cy="0"/>
            </a:xfrm>
            <a:prstGeom prst="line">
              <a:avLst/>
            </a:prstGeom>
            <a:noFill/>
            <a:ln w="38100">
              <a:solidFill>
                <a:schemeClr val="tx1"/>
              </a:solidFill>
              <a:round/>
              <a:headEnd/>
              <a:tailEnd/>
            </a:ln>
          </p:spPr>
          <p:txBody>
            <a:bodyPr/>
            <a:lstStyle/>
            <a:p>
              <a:endParaRPr lang="ja-JP" altLang="en-US"/>
            </a:p>
          </p:txBody>
        </p:sp>
        <p:sp>
          <p:nvSpPr>
            <p:cNvPr id="39952" name="Line 10"/>
            <p:cNvSpPr>
              <a:spLocks noChangeShapeType="1"/>
            </p:cNvSpPr>
            <p:nvPr/>
          </p:nvSpPr>
          <p:spPr bwMode="auto">
            <a:xfrm flipH="1">
              <a:off x="1179" y="1230"/>
              <a:ext cx="1361" cy="794"/>
            </a:xfrm>
            <a:prstGeom prst="line">
              <a:avLst/>
            </a:prstGeom>
            <a:noFill/>
            <a:ln w="38100">
              <a:solidFill>
                <a:schemeClr val="tx1"/>
              </a:solidFill>
              <a:prstDash val="dash"/>
              <a:round/>
              <a:headEnd/>
              <a:tailEnd/>
            </a:ln>
          </p:spPr>
          <p:txBody>
            <a:bodyPr/>
            <a:lstStyle/>
            <a:p>
              <a:endParaRPr lang="ja-JP" altLang="en-US"/>
            </a:p>
          </p:txBody>
        </p:sp>
        <p:sp>
          <p:nvSpPr>
            <p:cNvPr id="39953" name="Line 11"/>
            <p:cNvSpPr>
              <a:spLocks noChangeShapeType="1"/>
            </p:cNvSpPr>
            <p:nvPr/>
          </p:nvSpPr>
          <p:spPr bwMode="auto">
            <a:xfrm>
              <a:off x="2540" y="1230"/>
              <a:ext cx="158" cy="90"/>
            </a:xfrm>
            <a:prstGeom prst="line">
              <a:avLst/>
            </a:prstGeom>
            <a:noFill/>
            <a:ln w="38100">
              <a:solidFill>
                <a:schemeClr val="tx1"/>
              </a:solidFill>
              <a:prstDash val="dash"/>
              <a:round/>
              <a:headEnd/>
              <a:tailEnd/>
            </a:ln>
          </p:spPr>
          <p:txBody>
            <a:bodyPr/>
            <a:lstStyle/>
            <a:p>
              <a:endParaRPr lang="ja-JP" altLang="en-US"/>
            </a:p>
          </p:txBody>
        </p:sp>
        <p:sp>
          <p:nvSpPr>
            <p:cNvPr id="39954" name="Line 12"/>
            <p:cNvSpPr>
              <a:spLocks noChangeShapeType="1"/>
            </p:cNvSpPr>
            <p:nvPr/>
          </p:nvSpPr>
          <p:spPr bwMode="auto">
            <a:xfrm>
              <a:off x="1655" y="1729"/>
              <a:ext cx="340" cy="0"/>
            </a:xfrm>
            <a:prstGeom prst="line">
              <a:avLst/>
            </a:prstGeom>
            <a:noFill/>
            <a:ln w="38100">
              <a:solidFill>
                <a:schemeClr val="tx1"/>
              </a:solidFill>
              <a:round/>
              <a:headEnd/>
              <a:tailEnd/>
            </a:ln>
          </p:spPr>
          <p:txBody>
            <a:bodyPr/>
            <a:lstStyle/>
            <a:p>
              <a:endParaRPr lang="ja-JP" altLang="en-US"/>
            </a:p>
          </p:txBody>
        </p:sp>
        <p:sp>
          <p:nvSpPr>
            <p:cNvPr id="39955" name="Line 13"/>
            <p:cNvSpPr>
              <a:spLocks noChangeShapeType="1"/>
            </p:cNvSpPr>
            <p:nvPr/>
          </p:nvSpPr>
          <p:spPr bwMode="auto">
            <a:xfrm flipV="1">
              <a:off x="2540" y="867"/>
              <a:ext cx="0" cy="340"/>
            </a:xfrm>
            <a:prstGeom prst="line">
              <a:avLst/>
            </a:prstGeom>
            <a:noFill/>
            <a:ln w="19050">
              <a:solidFill>
                <a:schemeClr val="tx1"/>
              </a:solidFill>
              <a:round/>
              <a:headEnd/>
              <a:tailEnd/>
            </a:ln>
          </p:spPr>
          <p:txBody>
            <a:bodyPr/>
            <a:lstStyle/>
            <a:p>
              <a:endParaRPr lang="ja-JP" altLang="en-US"/>
            </a:p>
          </p:txBody>
        </p:sp>
        <p:sp>
          <p:nvSpPr>
            <p:cNvPr id="39956" name="Line 14"/>
            <p:cNvSpPr>
              <a:spLocks noChangeShapeType="1"/>
            </p:cNvSpPr>
            <p:nvPr/>
          </p:nvSpPr>
          <p:spPr bwMode="auto">
            <a:xfrm flipV="1">
              <a:off x="2857" y="867"/>
              <a:ext cx="0" cy="363"/>
            </a:xfrm>
            <a:prstGeom prst="line">
              <a:avLst/>
            </a:prstGeom>
            <a:noFill/>
            <a:ln w="19050">
              <a:solidFill>
                <a:schemeClr val="tx1"/>
              </a:solidFill>
              <a:round/>
              <a:headEnd/>
              <a:tailEnd/>
            </a:ln>
          </p:spPr>
          <p:txBody>
            <a:bodyPr/>
            <a:lstStyle/>
            <a:p>
              <a:endParaRPr lang="ja-JP" altLang="en-US"/>
            </a:p>
          </p:txBody>
        </p:sp>
        <p:sp>
          <p:nvSpPr>
            <p:cNvPr id="39957" name="Line 15"/>
            <p:cNvSpPr>
              <a:spLocks noChangeShapeType="1"/>
            </p:cNvSpPr>
            <p:nvPr/>
          </p:nvSpPr>
          <p:spPr bwMode="auto">
            <a:xfrm>
              <a:off x="2336" y="1026"/>
              <a:ext cx="204" cy="0"/>
            </a:xfrm>
            <a:prstGeom prst="line">
              <a:avLst/>
            </a:prstGeom>
            <a:noFill/>
            <a:ln w="19050">
              <a:solidFill>
                <a:schemeClr val="tx1"/>
              </a:solidFill>
              <a:round/>
              <a:headEnd/>
              <a:tailEnd type="triangle" w="med" len="med"/>
            </a:ln>
          </p:spPr>
          <p:txBody>
            <a:bodyPr/>
            <a:lstStyle/>
            <a:p>
              <a:endParaRPr lang="ja-JP" altLang="en-US"/>
            </a:p>
          </p:txBody>
        </p:sp>
        <p:sp>
          <p:nvSpPr>
            <p:cNvPr id="39958" name="Line 16"/>
            <p:cNvSpPr>
              <a:spLocks noChangeShapeType="1"/>
            </p:cNvSpPr>
            <p:nvPr/>
          </p:nvSpPr>
          <p:spPr bwMode="auto">
            <a:xfrm>
              <a:off x="2857" y="1026"/>
              <a:ext cx="204" cy="0"/>
            </a:xfrm>
            <a:prstGeom prst="line">
              <a:avLst/>
            </a:prstGeom>
            <a:noFill/>
            <a:ln w="19050">
              <a:solidFill>
                <a:schemeClr val="tx1"/>
              </a:solidFill>
              <a:round/>
              <a:headEnd type="triangle" w="med" len="med"/>
              <a:tailEnd/>
            </a:ln>
          </p:spPr>
          <p:txBody>
            <a:bodyPr/>
            <a:lstStyle/>
            <a:p>
              <a:endParaRPr lang="ja-JP" altLang="en-US"/>
            </a:p>
          </p:txBody>
        </p:sp>
        <p:sp>
          <p:nvSpPr>
            <p:cNvPr id="39959" name="Line 17"/>
            <p:cNvSpPr>
              <a:spLocks noChangeShapeType="1"/>
            </p:cNvSpPr>
            <p:nvPr/>
          </p:nvSpPr>
          <p:spPr bwMode="auto">
            <a:xfrm>
              <a:off x="2540" y="1026"/>
              <a:ext cx="317" cy="0"/>
            </a:xfrm>
            <a:prstGeom prst="line">
              <a:avLst/>
            </a:prstGeom>
            <a:noFill/>
            <a:ln w="19050">
              <a:solidFill>
                <a:schemeClr val="tx1"/>
              </a:solidFill>
              <a:round/>
              <a:headEnd/>
              <a:tailEnd/>
            </a:ln>
          </p:spPr>
          <p:txBody>
            <a:bodyPr/>
            <a:lstStyle/>
            <a:p>
              <a:endParaRPr lang="ja-JP" altLang="en-US"/>
            </a:p>
          </p:txBody>
        </p:sp>
        <p:sp>
          <p:nvSpPr>
            <p:cNvPr id="39960" name="Line 18"/>
            <p:cNvSpPr>
              <a:spLocks noChangeShapeType="1"/>
            </p:cNvSpPr>
            <p:nvPr/>
          </p:nvSpPr>
          <p:spPr bwMode="auto">
            <a:xfrm>
              <a:off x="1088" y="1230"/>
              <a:ext cx="1429" cy="0"/>
            </a:xfrm>
            <a:prstGeom prst="line">
              <a:avLst/>
            </a:prstGeom>
            <a:noFill/>
            <a:ln w="19050">
              <a:solidFill>
                <a:schemeClr val="tx1"/>
              </a:solidFill>
              <a:round/>
              <a:headEnd/>
              <a:tailEnd/>
            </a:ln>
          </p:spPr>
          <p:txBody>
            <a:bodyPr/>
            <a:lstStyle/>
            <a:p>
              <a:endParaRPr lang="ja-JP" altLang="en-US"/>
            </a:p>
          </p:txBody>
        </p:sp>
        <p:sp>
          <p:nvSpPr>
            <p:cNvPr id="39961" name="Line 19"/>
            <p:cNvSpPr>
              <a:spLocks noChangeShapeType="1"/>
            </p:cNvSpPr>
            <p:nvPr/>
          </p:nvSpPr>
          <p:spPr bwMode="auto">
            <a:xfrm>
              <a:off x="1224" y="935"/>
              <a:ext cx="0" cy="295"/>
            </a:xfrm>
            <a:prstGeom prst="line">
              <a:avLst/>
            </a:prstGeom>
            <a:noFill/>
            <a:ln w="19050">
              <a:solidFill>
                <a:schemeClr val="tx1"/>
              </a:solidFill>
              <a:round/>
              <a:headEnd/>
              <a:tailEnd type="triangle" w="med" len="med"/>
            </a:ln>
          </p:spPr>
          <p:txBody>
            <a:bodyPr/>
            <a:lstStyle/>
            <a:p>
              <a:endParaRPr lang="ja-JP" altLang="en-US"/>
            </a:p>
          </p:txBody>
        </p:sp>
        <p:sp>
          <p:nvSpPr>
            <p:cNvPr id="39962" name="Line 20"/>
            <p:cNvSpPr>
              <a:spLocks noChangeShapeType="1"/>
            </p:cNvSpPr>
            <p:nvPr/>
          </p:nvSpPr>
          <p:spPr bwMode="auto">
            <a:xfrm>
              <a:off x="1224" y="1729"/>
              <a:ext cx="0" cy="227"/>
            </a:xfrm>
            <a:prstGeom prst="line">
              <a:avLst/>
            </a:prstGeom>
            <a:noFill/>
            <a:ln w="19050">
              <a:solidFill>
                <a:schemeClr val="tx1"/>
              </a:solidFill>
              <a:round/>
              <a:headEnd type="triangle" w="med" len="med"/>
              <a:tailEnd/>
            </a:ln>
          </p:spPr>
          <p:txBody>
            <a:bodyPr/>
            <a:lstStyle/>
            <a:p>
              <a:endParaRPr lang="ja-JP" altLang="en-US"/>
            </a:p>
          </p:txBody>
        </p:sp>
        <p:sp>
          <p:nvSpPr>
            <p:cNvPr id="39963" name="Freeform 21"/>
            <p:cNvSpPr>
              <a:spLocks/>
            </p:cNvSpPr>
            <p:nvPr/>
          </p:nvSpPr>
          <p:spPr bwMode="auto">
            <a:xfrm>
              <a:off x="1682" y="1253"/>
              <a:ext cx="988" cy="484"/>
            </a:xfrm>
            <a:custGeom>
              <a:avLst/>
              <a:gdLst>
                <a:gd name="T0" fmla="*/ 19 w 988"/>
                <a:gd name="T1" fmla="*/ 484 h 484"/>
                <a:gd name="T2" fmla="*/ 275 w 988"/>
                <a:gd name="T3" fmla="*/ 466 h 484"/>
                <a:gd name="T4" fmla="*/ 284 w 988"/>
                <a:gd name="T5" fmla="*/ 475 h 484"/>
                <a:gd name="T6" fmla="*/ 988 w 988"/>
                <a:gd name="T7" fmla="*/ 64 h 484"/>
                <a:gd name="T8" fmla="*/ 860 w 988"/>
                <a:gd name="T9" fmla="*/ 0 h 484"/>
                <a:gd name="T10" fmla="*/ 19 w 988"/>
                <a:gd name="T11" fmla="*/ 484 h 484"/>
                <a:gd name="T12" fmla="*/ 0 60000 65536"/>
                <a:gd name="T13" fmla="*/ 0 60000 65536"/>
                <a:gd name="T14" fmla="*/ 0 60000 65536"/>
                <a:gd name="T15" fmla="*/ 0 60000 65536"/>
                <a:gd name="T16" fmla="*/ 0 60000 65536"/>
                <a:gd name="T17" fmla="*/ 0 60000 65536"/>
                <a:gd name="T18" fmla="*/ 0 w 988"/>
                <a:gd name="T19" fmla="*/ 0 h 484"/>
                <a:gd name="T20" fmla="*/ 988 w 988"/>
                <a:gd name="T21" fmla="*/ 484 h 484"/>
              </a:gdLst>
              <a:ahLst/>
              <a:cxnLst>
                <a:cxn ang="T12">
                  <a:pos x="T0" y="T1"/>
                </a:cxn>
                <a:cxn ang="T13">
                  <a:pos x="T2" y="T3"/>
                </a:cxn>
                <a:cxn ang="T14">
                  <a:pos x="T4" y="T5"/>
                </a:cxn>
                <a:cxn ang="T15">
                  <a:pos x="T6" y="T7"/>
                </a:cxn>
                <a:cxn ang="T16">
                  <a:pos x="T8" y="T9"/>
                </a:cxn>
                <a:cxn ang="T17">
                  <a:pos x="T10" y="T11"/>
                </a:cxn>
              </a:cxnLst>
              <a:rect l="T18" t="T19" r="T20" b="T21"/>
              <a:pathLst>
                <a:path w="988" h="484">
                  <a:moveTo>
                    <a:pt x="19" y="484"/>
                  </a:moveTo>
                  <a:cubicBezTo>
                    <a:pt x="0" y="484"/>
                    <a:pt x="229" y="466"/>
                    <a:pt x="275" y="466"/>
                  </a:cubicBezTo>
                  <a:cubicBezTo>
                    <a:pt x="339" y="479"/>
                    <a:pt x="327" y="475"/>
                    <a:pt x="284" y="475"/>
                  </a:cubicBezTo>
                  <a:lnTo>
                    <a:pt x="988" y="64"/>
                  </a:lnTo>
                  <a:lnTo>
                    <a:pt x="860" y="0"/>
                  </a:lnTo>
                  <a:lnTo>
                    <a:pt x="19" y="484"/>
                  </a:lnTo>
                  <a:close/>
                </a:path>
              </a:pathLst>
            </a:custGeom>
            <a:solidFill>
              <a:srgbClr val="FF00FF"/>
            </a:solidFill>
            <a:ln w="9525" cap="flat" cmpd="sng">
              <a:solidFill>
                <a:schemeClr val="tx1"/>
              </a:solidFill>
              <a:prstDash val="solid"/>
              <a:round/>
              <a:headEnd/>
              <a:tailEnd/>
            </a:ln>
          </p:spPr>
          <p:txBody>
            <a:bodyPr/>
            <a:lstStyle/>
            <a:p>
              <a:endParaRPr lang="ja-JP" altLang="en-US"/>
            </a:p>
          </p:txBody>
        </p:sp>
        <p:sp>
          <p:nvSpPr>
            <p:cNvPr id="39964" name="Line 22"/>
            <p:cNvSpPr>
              <a:spLocks noChangeShapeType="1"/>
            </p:cNvSpPr>
            <p:nvPr/>
          </p:nvSpPr>
          <p:spPr bwMode="auto">
            <a:xfrm>
              <a:off x="1973" y="1298"/>
              <a:ext cx="113" cy="182"/>
            </a:xfrm>
            <a:prstGeom prst="line">
              <a:avLst/>
            </a:prstGeom>
            <a:noFill/>
            <a:ln w="19050">
              <a:solidFill>
                <a:schemeClr val="tx1"/>
              </a:solidFill>
              <a:round/>
              <a:headEnd/>
              <a:tailEnd type="triangle" w="med" len="med"/>
            </a:ln>
          </p:spPr>
          <p:txBody>
            <a:bodyPr/>
            <a:lstStyle/>
            <a:p>
              <a:endParaRPr lang="ja-JP" altLang="en-US"/>
            </a:p>
          </p:txBody>
        </p:sp>
        <p:sp>
          <p:nvSpPr>
            <p:cNvPr id="39965" name="Line 23"/>
            <p:cNvSpPr>
              <a:spLocks noChangeShapeType="1"/>
            </p:cNvSpPr>
            <p:nvPr/>
          </p:nvSpPr>
          <p:spPr bwMode="auto">
            <a:xfrm>
              <a:off x="2086" y="1480"/>
              <a:ext cx="91" cy="136"/>
            </a:xfrm>
            <a:prstGeom prst="line">
              <a:avLst/>
            </a:prstGeom>
            <a:noFill/>
            <a:ln w="19050">
              <a:solidFill>
                <a:schemeClr val="tx1"/>
              </a:solidFill>
              <a:round/>
              <a:headEnd/>
              <a:tailEnd/>
            </a:ln>
          </p:spPr>
          <p:txBody>
            <a:bodyPr/>
            <a:lstStyle/>
            <a:p>
              <a:endParaRPr lang="ja-JP" altLang="en-US"/>
            </a:p>
          </p:txBody>
        </p:sp>
        <p:sp>
          <p:nvSpPr>
            <p:cNvPr id="39966" name="Line 24"/>
            <p:cNvSpPr>
              <a:spLocks noChangeShapeType="1"/>
            </p:cNvSpPr>
            <p:nvPr/>
          </p:nvSpPr>
          <p:spPr bwMode="auto">
            <a:xfrm>
              <a:off x="2177" y="1616"/>
              <a:ext cx="136" cy="182"/>
            </a:xfrm>
            <a:prstGeom prst="line">
              <a:avLst/>
            </a:prstGeom>
            <a:noFill/>
            <a:ln w="19050">
              <a:solidFill>
                <a:schemeClr val="tx1"/>
              </a:solidFill>
              <a:round/>
              <a:headEnd type="triangle" w="med" len="med"/>
              <a:tailEnd/>
            </a:ln>
          </p:spPr>
          <p:txBody>
            <a:bodyPr/>
            <a:lstStyle/>
            <a:p>
              <a:endParaRPr lang="ja-JP" altLang="en-US"/>
            </a:p>
          </p:txBody>
        </p:sp>
      </p:grpSp>
      <p:sp>
        <p:nvSpPr>
          <p:cNvPr id="39942" name="Text Box 25"/>
          <p:cNvSpPr txBox="1">
            <a:spLocks noChangeArrowheads="1"/>
          </p:cNvSpPr>
          <p:nvPr/>
        </p:nvSpPr>
        <p:spPr bwMode="auto">
          <a:xfrm>
            <a:off x="1728788" y="2384425"/>
            <a:ext cx="1295400" cy="457200"/>
          </a:xfrm>
          <a:prstGeom prst="rect">
            <a:avLst/>
          </a:prstGeom>
          <a:noFill/>
          <a:ln w="9525" algn="ctr">
            <a:noFill/>
            <a:miter lim="800000"/>
            <a:headEnd/>
            <a:tailEnd/>
          </a:ln>
        </p:spPr>
        <p:txBody>
          <a:bodyPr>
            <a:spAutoFit/>
          </a:bodyPr>
          <a:lstStyle/>
          <a:p>
            <a:pPr>
              <a:spcBef>
                <a:spcPct val="50000"/>
              </a:spcBef>
            </a:pPr>
            <a:r>
              <a:rPr lang="ja-JP" altLang="en-US" sz="2400"/>
              <a:t>切込み</a:t>
            </a:r>
          </a:p>
        </p:txBody>
      </p:sp>
      <p:sp>
        <p:nvSpPr>
          <p:cNvPr id="39943" name="Text Box 26"/>
          <p:cNvSpPr txBox="1">
            <a:spLocks noChangeArrowheads="1"/>
          </p:cNvSpPr>
          <p:nvPr/>
        </p:nvSpPr>
        <p:spPr bwMode="auto">
          <a:xfrm>
            <a:off x="5111750" y="1700213"/>
            <a:ext cx="1008063" cy="457200"/>
          </a:xfrm>
          <a:prstGeom prst="rect">
            <a:avLst/>
          </a:prstGeom>
          <a:noFill/>
          <a:ln w="9525" algn="ctr">
            <a:noFill/>
            <a:miter lim="800000"/>
            <a:headEnd/>
            <a:tailEnd/>
          </a:ln>
        </p:spPr>
        <p:txBody>
          <a:bodyPr>
            <a:spAutoFit/>
          </a:bodyPr>
          <a:lstStyle/>
          <a:p>
            <a:pPr>
              <a:spcBef>
                <a:spcPct val="50000"/>
              </a:spcBef>
            </a:pPr>
            <a:r>
              <a:rPr lang="ja-JP" altLang="en-US" sz="2400"/>
              <a:t>送り</a:t>
            </a:r>
          </a:p>
        </p:txBody>
      </p:sp>
      <p:sp>
        <p:nvSpPr>
          <p:cNvPr id="39944" name="Text Box 27"/>
          <p:cNvSpPr txBox="1">
            <a:spLocks noChangeArrowheads="1"/>
          </p:cNvSpPr>
          <p:nvPr/>
        </p:nvSpPr>
        <p:spPr bwMode="auto">
          <a:xfrm>
            <a:off x="4429125" y="2457450"/>
            <a:ext cx="1187450" cy="457200"/>
          </a:xfrm>
          <a:prstGeom prst="rect">
            <a:avLst/>
          </a:prstGeom>
          <a:noFill/>
          <a:ln w="9525" algn="ctr">
            <a:noFill/>
            <a:miter lim="800000"/>
            <a:headEnd/>
            <a:tailEnd/>
          </a:ln>
        </p:spPr>
        <p:txBody>
          <a:bodyPr>
            <a:spAutoFit/>
          </a:bodyPr>
          <a:lstStyle/>
          <a:p>
            <a:pPr>
              <a:spcBef>
                <a:spcPct val="50000"/>
              </a:spcBef>
            </a:pPr>
            <a:r>
              <a:rPr lang="ja-JP" altLang="en-US" sz="2400"/>
              <a:t>工具</a:t>
            </a:r>
          </a:p>
        </p:txBody>
      </p:sp>
      <p:sp>
        <p:nvSpPr>
          <p:cNvPr id="39945" name="Text Box 28"/>
          <p:cNvSpPr txBox="1">
            <a:spLocks noChangeArrowheads="1"/>
          </p:cNvSpPr>
          <p:nvPr/>
        </p:nvSpPr>
        <p:spPr bwMode="auto">
          <a:xfrm>
            <a:off x="3887788" y="2997200"/>
            <a:ext cx="1979612" cy="457200"/>
          </a:xfrm>
          <a:prstGeom prst="rect">
            <a:avLst/>
          </a:prstGeom>
          <a:noFill/>
          <a:ln w="9525" algn="ctr">
            <a:noFill/>
            <a:miter lim="800000"/>
            <a:headEnd/>
            <a:tailEnd/>
          </a:ln>
        </p:spPr>
        <p:txBody>
          <a:bodyPr>
            <a:spAutoFit/>
          </a:bodyPr>
          <a:lstStyle/>
          <a:p>
            <a:pPr>
              <a:spcBef>
                <a:spcPct val="50000"/>
              </a:spcBef>
            </a:pPr>
            <a:r>
              <a:rPr lang="ja-JP" altLang="en-US" sz="2400"/>
              <a:t>切取り厚さ</a:t>
            </a:r>
          </a:p>
        </p:txBody>
      </p:sp>
      <p:sp>
        <p:nvSpPr>
          <p:cNvPr id="39946" name="Text Box 29"/>
          <p:cNvSpPr txBox="1">
            <a:spLocks noChangeArrowheads="1"/>
          </p:cNvSpPr>
          <p:nvPr/>
        </p:nvSpPr>
        <p:spPr bwMode="auto">
          <a:xfrm>
            <a:off x="2700338" y="1520825"/>
            <a:ext cx="1258887" cy="457200"/>
          </a:xfrm>
          <a:prstGeom prst="rect">
            <a:avLst/>
          </a:prstGeom>
          <a:noFill/>
          <a:ln w="9525" algn="ctr">
            <a:noFill/>
            <a:miter lim="800000"/>
            <a:headEnd/>
            <a:tailEnd/>
          </a:ln>
        </p:spPr>
        <p:txBody>
          <a:bodyPr>
            <a:spAutoFit/>
          </a:bodyPr>
          <a:lstStyle/>
          <a:p>
            <a:pPr>
              <a:spcBef>
                <a:spcPct val="50000"/>
              </a:spcBef>
            </a:pPr>
            <a:r>
              <a:rPr lang="ja-JP" altLang="en-US" sz="2400"/>
              <a:t>被削材</a:t>
            </a:r>
          </a:p>
        </p:txBody>
      </p:sp>
    </p:spTree>
    <p:extLst>
      <p:ext uri="{BB962C8B-B14F-4D97-AF65-F5344CB8AC3E}">
        <p14:creationId xmlns:p14="http://schemas.microsoft.com/office/powerpoint/2010/main" val="1239614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1619250" y="441325"/>
            <a:ext cx="5976938" cy="682625"/>
          </a:xfrm>
        </p:spPr>
        <p:txBody>
          <a:bodyPr/>
          <a:lstStyle/>
          <a:p>
            <a:pPr eaLnBrk="1" hangingPunct="1"/>
            <a:r>
              <a:rPr lang="ja-JP" altLang="en-US" smtClean="0"/>
              <a:t>微小切取り厚さでの切りくず</a:t>
            </a:r>
          </a:p>
        </p:txBody>
      </p:sp>
      <p:sp>
        <p:nvSpPr>
          <p:cNvPr id="40964" name="Text Box 3"/>
          <p:cNvSpPr txBox="1">
            <a:spLocks noChangeArrowheads="1"/>
          </p:cNvSpPr>
          <p:nvPr/>
        </p:nvSpPr>
        <p:spPr bwMode="auto">
          <a:xfrm>
            <a:off x="1079500" y="5553075"/>
            <a:ext cx="3205163" cy="457200"/>
          </a:xfrm>
          <a:prstGeom prst="rect">
            <a:avLst/>
          </a:prstGeom>
          <a:noFill/>
          <a:ln w="9525">
            <a:noFill/>
            <a:miter lim="800000"/>
            <a:headEnd/>
            <a:tailEnd/>
          </a:ln>
        </p:spPr>
        <p:txBody>
          <a:bodyPr>
            <a:spAutoFit/>
          </a:bodyPr>
          <a:lstStyle/>
          <a:p>
            <a:pPr>
              <a:spcBef>
                <a:spcPct val="50000"/>
              </a:spcBef>
            </a:pPr>
            <a:r>
              <a:rPr lang="ja-JP" altLang="en-US" sz="2400"/>
              <a:t>公称切取り厚さ：</a:t>
            </a:r>
            <a:r>
              <a:rPr lang="en-US" altLang="ja-JP" sz="2400"/>
              <a:t>1 nm</a:t>
            </a:r>
          </a:p>
        </p:txBody>
      </p:sp>
      <p:sp>
        <p:nvSpPr>
          <p:cNvPr id="40965" name="Text Box 4"/>
          <p:cNvSpPr txBox="1">
            <a:spLocks noChangeArrowheads="1"/>
          </p:cNvSpPr>
          <p:nvPr/>
        </p:nvSpPr>
        <p:spPr bwMode="auto">
          <a:xfrm>
            <a:off x="5003800" y="5553075"/>
            <a:ext cx="3348038" cy="457200"/>
          </a:xfrm>
          <a:prstGeom prst="rect">
            <a:avLst/>
          </a:prstGeom>
          <a:noFill/>
          <a:ln w="9525">
            <a:noFill/>
            <a:miter lim="800000"/>
            <a:headEnd/>
            <a:tailEnd/>
          </a:ln>
        </p:spPr>
        <p:txBody>
          <a:bodyPr>
            <a:spAutoFit/>
          </a:bodyPr>
          <a:lstStyle/>
          <a:p>
            <a:pPr>
              <a:spcBef>
                <a:spcPct val="50000"/>
              </a:spcBef>
            </a:pPr>
            <a:r>
              <a:rPr lang="ja-JP" altLang="en-US" sz="2400"/>
              <a:t>公称切取り厚さ：</a:t>
            </a:r>
            <a:r>
              <a:rPr lang="en-US" altLang="ja-JP" sz="2400"/>
              <a:t>10 nm</a:t>
            </a:r>
          </a:p>
        </p:txBody>
      </p:sp>
      <p:grpSp>
        <p:nvGrpSpPr>
          <p:cNvPr id="40966" name="Group 5"/>
          <p:cNvGrpSpPr>
            <a:grpSpLocks/>
          </p:cNvGrpSpPr>
          <p:nvPr/>
        </p:nvGrpSpPr>
        <p:grpSpPr bwMode="auto">
          <a:xfrm>
            <a:off x="4751388" y="1449388"/>
            <a:ext cx="3673475" cy="3887787"/>
            <a:chOff x="2993" y="913"/>
            <a:chExt cx="2314" cy="2449"/>
          </a:xfrm>
        </p:grpSpPr>
        <p:pic>
          <p:nvPicPr>
            <p:cNvPr id="40971" name="Picture 6" descr="SEM"/>
            <p:cNvPicPr>
              <a:picLocks noChangeAspect="1" noChangeArrowheads="1"/>
            </p:cNvPicPr>
            <p:nvPr/>
          </p:nvPicPr>
          <p:blipFill>
            <a:blip r:embed="rId2" cstate="print"/>
            <a:srcRect l="10013" t="62775" r="12968" b="11905"/>
            <a:stretch>
              <a:fillRect/>
            </a:stretch>
          </p:blipFill>
          <p:spPr bwMode="auto">
            <a:xfrm>
              <a:off x="2993" y="913"/>
              <a:ext cx="2314" cy="2449"/>
            </a:xfrm>
            <a:prstGeom prst="rect">
              <a:avLst/>
            </a:prstGeom>
            <a:noFill/>
            <a:ln w="9525">
              <a:noFill/>
              <a:miter lim="800000"/>
              <a:headEnd/>
              <a:tailEnd/>
            </a:ln>
          </p:spPr>
        </p:pic>
        <p:sp>
          <p:nvSpPr>
            <p:cNvPr id="40972" name="Text Box 7"/>
            <p:cNvSpPr txBox="1">
              <a:spLocks noChangeArrowheads="1"/>
            </p:cNvSpPr>
            <p:nvPr/>
          </p:nvSpPr>
          <p:spPr bwMode="auto">
            <a:xfrm>
              <a:off x="4377" y="2852"/>
              <a:ext cx="907" cy="442"/>
            </a:xfrm>
            <a:prstGeom prst="rect">
              <a:avLst/>
            </a:prstGeom>
            <a:solidFill>
              <a:schemeClr val="bg1"/>
            </a:solidFill>
            <a:ln w="9525">
              <a:noFill/>
              <a:miter lim="800000"/>
              <a:headEnd/>
              <a:tailEnd/>
            </a:ln>
          </p:spPr>
          <p:txBody>
            <a:bodyPr>
              <a:spAutoFit/>
            </a:bodyPr>
            <a:lstStyle/>
            <a:p>
              <a:pPr algn="ctr"/>
              <a:r>
                <a:rPr lang="en-US" altLang="ja-JP" sz="2000"/>
                <a:t>5 </a:t>
              </a:r>
              <a:r>
                <a:rPr lang="el-GR" altLang="ja-JP" sz="2000">
                  <a:cs typeface="Times New Roman" pitchFamily="18" charset="0"/>
                </a:rPr>
                <a:t>μ</a:t>
              </a:r>
              <a:r>
                <a:rPr lang="en-US" altLang="ja-JP" sz="2000">
                  <a:cs typeface="Times New Roman" pitchFamily="18" charset="0"/>
                </a:rPr>
                <a:t>m</a:t>
              </a:r>
            </a:p>
            <a:p>
              <a:pPr algn="ctr"/>
              <a:endParaRPr lang="el-GR" altLang="ja-JP" sz="2000">
                <a:cs typeface="Times New Roman" pitchFamily="18" charset="0"/>
              </a:endParaRPr>
            </a:p>
          </p:txBody>
        </p:sp>
        <p:sp>
          <p:nvSpPr>
            <p:cNvPr id="40973" name="Line 8"/>
            <p:cNvSpPr>
              <a:spLocks noChangeShapeType="1"/>
            </p:cNvSpPr>
            <p:nvPr/>
          </p:nvSpPr>
          <p:spPr bwMode="auto">
            <a:xfrm>
              <a:off x="4513" y="3158"/>
              <a:ext cx="635" cy="0"/>
            </a:xfrm>
            <a:prstGeom prst="line">
              <a:avLst/>
            </a:prstGeom>
            <a:noFill/>
            <a:ln w="38100">
              <a:solidFill>
                <a:schemeClr val="tx1"/>
              </a:solidFill>
              <a:round/>
              <a:headEnd type="triangle" w="med" len="med"/>
              <a:tailEnd type="triangle" w="med" len="med"/>
            </a:ln>
          </p:spPr>
          <p:txBody>
            <a:bodyPr/>
            <a:lstStyle/>
            <a:p>
              <a:endParaRPr lang="ja-JP" altLang="en-US"/>
            </a:p>
          </p:txBody>
        </p:sp>
      </p:grpSp>
      <p:grpSp>
        <p:nvGrpSpPr>
          <p:cNvPr id="40967" name="Group 9"/>
          <p:cNvGrpSpPr>
            <a:grpSpLocks/>
          </p:cNvGrpSpPr>
          <p:nvPr/>
        </p:nvGrpSpPr>
        <p:grpSpPr bwMode="auto">
          <a:xfrm>
            <a:off x="755650" y="1412875"/>
            <a:ext cx="3635375" cy="3887788"/>
            <a:chOff x="476" y="890"/>
            <a:chExt cx="2290" cy="2449"/>
          </a:xfrm>
        </p:grpSpPr>
        <p:pic>
          <p:nvPicPr>
            <p:cNvPr id="40968" name="Picture 10" descr="SEM2"/>
            <p:cNvPicPr>
              <a:picLocks noChangeAspect="1" noChangeArrowheads="1"/>
            </p:cNvPicPr>
            <p:nvPr/>
          </p:nvPicPr>
          <p:blipFill>
            <a:blip r:embed="rId3" cstate="print"/>
            <a:srcRect l="58252" b="21965"/>
            <a:stretch>
              <a:fillRect/>
            </a:stretch>
          </p:blipFill>
          <p:spPr bwMode="auto">
            <a:xfrm>
              <a:off x="476" y="890"/>
              <a:ext cx="2290" cy="2449"/>
            </a:xfrm>
            <a:prstGeom prst="rect">
              <a:avLst/>
            </a:prstGeom>
            <a:noFill/>
            <a:ln w="9525">
              <a:noFill/>
              <a:miter lim="800000"/>
              <a:headEnd/>
              <a:tailEnd/>
            </a:ln>
          </p:spPr>
        </p:pic>
        <p:sp>
          <p:nvSpPr>
            <p:cNvPr id="40969" name="Text Box 11"/>
            <p:cNvSpPr txBox="1">
              <a:spLocks noChangeArrowheads="1"/>
            </p:cNvSpPr>
            <p:nvPr/>
          </p:nvSpPr>
          <p:spPr bwMode="auto">
            <a:xfrm>
              <a:off x="1837" y="2852"/>
              <a:ext cx="907" cy="442"/>
            </a:xfrm>
            <a:prstGeom prst="rect">
              <a:avLst/>
            </a:prstGeom>
            <a:solidFill>
              <a:schemeClr val="bg1"/>
            </a:solidFill>
            <a:ln w="9525">
              <a:noFill/>
              <a:miter lim="800000"/>
              <a:headEnd/>
              <a:tailEnd/>
            </a:ln>
          </p:spPr>
          <p:txBody>
            <a:bodyPr>
              <a:spAutoFit/>
            </a:bodyPr>
            <a:lstStyle/>
            <a:p>
              <a:pPr algn="ctr"/>
              <a:r>
                <a:rPr lang="en-US" altLang="ja-JP" sz="2000"/>
                <a:t>3 </a:t>
              </a:r>
              <a:r>
                <a:rPr lang="el-GR" altLang="ja-JP" sz="2000">
                  <a:cs typeface="Times New Roman" pitchFamily="18" charset="0"/>
                </a:rPr>
                <a:t>μ</a:t>
              </a:r>
              <a:r>
                <a:rPr lang="en-US" altLang="ja-JP" sz="2000">
                  <a:cs typeface="Times New Roman" pitchFamily="18" charset="0"/>
                </a:rPr>
                <a:t>m</a:t>
              </a:r>
            </a:p>
            <a:p>
              <a:pPr algn="ctr"/>
              <a:endParaRPr lang="el-GR" altLang="ja-JP" sz="2000">
                <a:cs typeface="Times New Roman" pitchFamily="18" charset="0"/>
              </a:endParaRPr>
            </a:p>
          </p:txBody>
        </p:sp>
        <p:sp>
          <p:nvSpPr>
            <p:cNvPr id="40970" name="Line 12"/>
            <p:cNvSpPr>
              <a:spLocks noChangeShapeType="1"/>
            </p:cNvSpPr>
            <p:nvPr/>
          </p:nvSpPr>
          <p:spPr bwMode="auto">
            <a:xfrm>
              <a:off x="1859" y="3158"/>
              <a:ext cx="817" cy="0"/>
            </a:xfrm>
            <a:prstGeom prst="line">
              <a:avLst/>
            </a:prstGeom>
            <a:noFill/>
            <a:ln w="38100">
              <a:solidFill>
                <a:schemeClr val="tx1"/>
              </a:solidFill>
              <a:round/>
              <a:headEnd type="triangle" w="med" len="med"/>
              <a:tailEnd type="triangle" w="med" len="med"/>
            </a:ln>
          </p:spPr>
          <p:txBody>
            <a:bodyPr/>
            <a:lstStyle/>
            <a:p>
              <a:endParaRPr lang="ja-JP" altLang="en-US"/>
            </a:p>
          </p:txBody>
        </p:sp>
      </p:grpSp>
    </p:spTree>
    <p:extLst>
      <p:ext uri="{BB962C8B-B14F-4D97-AF65-F5344CB8AC3E}">
        <p14:creationId xmlns:p14="http://schemas.microsoft.com/office/powerpoint/2010/main" val="682816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1655763" y="476250"/>
            <a:ext cx="5940425" cy="792163"/>
          </a:xfrm>
        </p:spPr>
        <p:txBody>
          <a:bodyPr/>
          <a:lstStyle/>
          <a:p>
            <a:pPr eaLnBrk="1" hangingPunct="1"/>
            <a:r>
              <a:rPr lang="ja-JP" altLang="en-US" smtClean="0"/>
              <a:t>微細加工機構の解析モデル</a:t>
            </a:r>
          </a:p>
        </p:txBody>
      </p:sp>
      <p:pic>
        <p:nvPicPr>
          <p:cNvPr id="44036" name="Picture 3" descr="AtomicModel"/>
          <p:cNvPicPr>
            <a:picLocks noChangeAspect="1" noChangeArrowheads="1"/>
          </p:cNvPicPr>
          <p:nvPr/>
        </p:nvPicPr>
        <p:blipFill>
          <a:blip r:embed="rId2" cstate="print"/>
          <a:srcRect/>
          <a:stretch>
            <a:fillRect/>
          </a:stretch>
        </p:blipFill>
        <p:spPr bwMode="auto">
          <a:xfrm>
            <a:off x="4824413" y="1592263"/>
            <a:ext cx="3490912" cy="3565525"/>
          </a:xfrm>
          <a:prstGeom prst="rect">
            <a:avLst/>
          </a:prstGeom>
          <a:noFill/>
          <a:ln w="9525">
            <a:noFill/>
            <a:miter lim="800000"/>
            <a:headEnd/>
            <a:tailEnd/>
          </a:ln>
        </p:spPr>
      </p:pic>
      <p:pic>
        <p:nvPicPr>
          <p:cNvPr id="44037" name="Picture 4" descr="ContinuumModel"/>
          <p:cNvPicPr>
            <a:picLocks noChangeAspect="1" noChangeArrowheads="1"/>
          </p:cNvPicPr>
          <p:nvPr/>
        </p:nvPicPr>
        <p:blipFill>
          <a:blip r:embed="rId3" cstate="print"/>
          <a:srcRect/>
          <a:stretch>
            <a:fillRect/>
          </a:stretch>
        </p:blipFill>
        <p:spPr bwMode="auto">
          <a:xfrm>
            <a:off x="863600" y="1682750"/>
            <a:ext cx="3489325" cy="3475038"/>
          </a:xfrm>
          <a:prstGeom prst="rect">
            <a:avLst/>
          </a:prstGeom>
          <a:noFill/>
          <a:ln w="9525">
            <a:noFill/>
            <a:miter lim="800000"/>
            <a:headEnd/>
            <a:tailEnd/>
          </a:ln>
        </p:spPr>
      </p:pic>
      <p:sp>
        <p:nvSpPr>
          <p:cNvPr id="44038" name="Text Box 5"/>
          <p:cNvSpPr txBox="1">
            <a:spLocks noChangeArrowheads="1"/>
          </p:cNvSpPr>
          <p:nvPr/>
        </p:nvSpPr>
        <p:spPr bwMode="auto">
          <a:xfrm>
            <a:off x="1258888" y="4689475"/>
            <a:ext cx="3565525" cy="914400"/>
          </a:xfrm>
          <a:prstGeom prst="rect">
            <a:avLst/>
          </a:prstGeom>
          <a:solidFill>
            <a:schemeClr val="bg1"/>
          </a:solidFill>
          <a:ln w="9525" algn="ctr">
            <a:noFill/>
            <a:miter lim="800000"/>
            <a:headEnd/>
            <a:tailEnd/>
          </a:ln>
        </p:spPr>
        <p:txBody>
          <a:bodyPr>
            <a:spAutoFit/>
          </a:bodyPr>
          <a:lstStyle/>
          <a:p>
            <a:pPr marL="342900" indent="-342900">
              <a:spcBef>
                <a:spcPct val="50000"/>
              </a:spcBef>
              <a:buFontTx/>
              <a:buAutoNum type="alphaLcParenBoth"/>
            </a:pPr>
            <a:r>
              <a:rPr lang="ja-JP" altLang="en-US" sz="2400"/>
              <a:t>連続体モデル　　　　　　</a:t>
            </a:r>
          </a:p>
          <a:p>
            <a:pPr marL="342900" indent="-342900">
              <a:spcBef>
                <a:spcPct val="25000"/>
              </a:spcBef>
            </a:pPr>
            <a:r>
              <a:rPr lang="ja-JP" altLang="en-US" sz="2400"/>
              <a:t>　　（有限要素法）</a:t>
            </a:r>
          </a:p>
        </p:txBody>
      </p:sp>
      <p:sp>
        <p:nvSpPr>
          <p:cNvPr id="44039" name="Text Box 6"/>
          <p:cNvSpPr txBox="1">
            <a:spLocks noChangeArrowheads="1"/>
          </p:cNvSpPr>
          <p:nvPr/>
        </p:nvSpPr>
        <p:spPr bwMode="auto">
          <a:xfrm>
            <a:off x="5076825" y="4689475"/>
            <a:ext cx="3384550" cy="914400"/>
          </a:xfrm>
          <a:prstGeom prst="rect">
            <a:avLst/>
          </a:prstGeom>
          <a:solidFill>
            <a:schemeClr val="bg1"/>
          </a:solidFill>
          <a:ln w="9525" algn="ctr">
            <a:noFill/>
            <a:miter lim="800000"/>
            <a:headEnd/>
            <a:tailEnd/>
          </a:ln>
        </p:spPr>
        <p:txBody>
          <a:bodyPr>
            <a:spAutoFit/>
          </a:bodyPr>
          <a:lstStyle/>
          <a:p>
            <a:pPr>
              <a:spcBef>
                <a:spcPct val="50000"/>
              </a:spcBef>
            </a:pPr>
            <a:r>
              <a:rPr lang="en-US" altLang="ja-JP" sz="2400"/>
              <a:t>(b) </a:t>
            </a:r>
            <a:r>
              <a:rPr lang="ja-JP" altLang="en-US" sz="2400"/>
              <a:t>原子モデル</a:t>
            </a:r>
          </a:p>
          <a:p>
            <a:pPr>
              <a:spcBef>
                <a:spcPct val="25000"/>
              </a:spcBef>
            </a:pPr>
            <a:r>
              <a:rPr lang="ja-JP" altLang="en-US" sz="2400"/>
              <a:t>　　（分子動力学法） </a:t>
            </a:r>
          </a:p>
        </p:txBody>
      </p:sp>
    </p:spTree>
    <p:extLst>
      <p:ext uri="{BB962C8B-B14F-4D97-AF65-F5344CB8AC3E}">
        <p14:creationId xmlns:p14="http://schemas.microsoft.com/office/powerpoint/2010/main" val="1701251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1547813" y="404813"/>
            <a:ext cx="6048375" cy="684212"/>
          </a:xfrm>
        </p:spPr>
        <p:txBody>
          <a:bodyPr/>
          <a:lstStyle/>
          <a:p>
            <a:pPr eaLnBrk="1" hangingPunct="1"/>
            <a:r>
              <a:rPr lang="ja-JP" altLang="en-US" sz="2800" smtClean="0"/>
              <a:t>分子動力学法の原理</a:t>
            </a:r>
            <a:r>
              <a:rPr lang="en-US" altLang="ja-JP" sz="2800" smtClean="0"/>
              <a:t>(</a:t>
            </a:r>
            <a:r>
              <a:rPr lang="ja-JP" altLang="en-US" sz="2800" smtClean="0"/>
              <a:t>微小切削）</a:t>
            </a:r>
          </a:p>
        </p:txBody>
      </p:sp>
      <p:graphicFrame>
        <p:nvGraphicFramePr>
          <p:cNvPr id="3074" name="Object 3"/>
          <p:cNvGraphicFramePr>
            <a:graphicFrameLocks noGrp="1" noChangeAspect="1"/>
          </p:cNvGraphicFramePr>
          <p:nvPr>
            <p:ph sz="half" idx="1"/>
          </p:nvPr>
        </p:nvGraphicFramePr>
        <p:xfrm>
          <a:off x="1150938" y="5265738"/>
          <a:ext cx="2270125" cy="949325"/>
        </p:xfrm>
        <a:graphic>
          <a:graphicData uri="http://schemas.openxmlformats.org/presentationml/2006/ole">
            <mc:AlternateContent xmlns:mc="http://schemas.openxmlformats.org/markup-compatibility/2006">
              <mc:Choice xmlns:v="urn:schemas-microsoft-com:vml" Requires="v">
                <p:oleObj spid="_x0000_s4262" name="数式" r:id="rId3" imgW="1002960" imgH="419040" progId="Equation.3">
                  <p:embed/>
                </p:oleObj>
              </mc:Choice>
              <mc:Fallback>
                <p:oleObj name="数式" r:id="rId3" imgW="100296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938" y="5265738"/>
                        <a:ext cx="2270125"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078" name="Group 4"/>
          <p:cNvGrpSpPr>
            <a:grpSpLocks/>
          </p:cNvGrpSpPr>
          <p:nvPr/>
        </p:nvGrpSpPr>
        <p:grpSpPr bwMode="auto">
          <a:xfrm>
            <a:off x="539750" y="1089025"/>
            <a:ext cx="4933950" cy="4057650"/>
            <a:chOff x="340" y="686"/>
            <a:chExt cx="3108" cy="2556"/>
          </a:xfrm>
        </p:grpSpPr>
        <p:sp>
          <p:nvSpPr>
            <p:cNvPr id="3080" name="Line 5"/>
            <p:cNvSpPr>
              <a:spLocks noChangeShapeType="1"/>
            </p:cNvSpPr>
            <p:nvPr/>
          </p:nvSpPr>
          <p:spPr bwMode="auto">
            <a:xfrm>
              <a:off x="1794" y="1148"/>
              <a:ext cx="0" cy="306"/>
            </a:xfrm>
            <a:prstGeom prst="line">
              <a:avLst/>
            </a:prstGeom>
            <a:noFill/>
            <a:ln w="9525">
              <a:solidFill>
                <a:srgbClr val="0000CC"/>
              </a:solidFill>
              <a:prstDash val="dash"/>
              <a:round/>
              <a:headEnd/>
              <a:tailEnd/>
            </a:ln>
          </p:spPr>
          <p:txBody>
            <a:bodyPr/>
            <a:lstStyle/>
            <a:p>
              <a:endParaRPr lang="ja-JP" altLang="en-US"/>
            </a:p>
          </p:txBody>
        </p:sp>
        <p:sp>
          <p:nvSpPr>
            <p:cNvPr id="3081" name="Line 6"/>
            <p:cNvSpPr>
              <a:spLocks noChangeShapeType="1"/>
            </p:cNvSpPr>
            <p:nvPr/>
          </p:nvSpPr>
          <p:spPr bwMode="auto">
            <a:xfrm>
              <a:off x="1794" y="1471"/>
              <a:ext cx="0" cy="325"/>
            </a:xfrm>
            <a:prstGeom prst="line">
              <a:avLst/>
            </a:prstGeom>
            <a:noFill/>
            <a:ln w="9525">
              <a:solidFill>
                <a:srgbClr val="0000CC"/>
              </a:solidFill>
              <a:prstDash val="dash"/>
              <a:round/>
              <a:headEnd/>
              <a:tailEnd/>
            </a:ln>
          </p:spPr>
          <p:txBody>
            <a:bodyPr/>
            <a:lstStyle/>
            <a:p>
              <a:endParaRPr lang="ja-JP" altLang="en-US"/>
            </a:p>
          </p:txBody>
        </p:sp>
        <p:sp>
          <p:nvSpPr>
            <p:cNvPr id="3082" name="Line 7"/>
            <p:cNvSpPr>
              <a:spLocks noChangeShapeType="1"/>
            </p:cNvSpPr>
            <p:nvPr/>
          </p:nvSpPr>
          <p:spPr bwMode="auto">
            <a:xfrm>
              <a:off x="1794" y="1796"/>
              <a:ext cx="294" cy="360"/>
            </a:xfrm>
            <a:prstGeom prst="line">
              <a:avLst/>
            </a:prstGeom>
            <a:noFill/>
            <a:ln w="9525">
              <a:solidFill>
                <a:srgbClr val="0000CC"/>
              </a:solidFill>
              <a:prstDash val="dash"/>
              <a:round/>
              <a:headEnd/>
              <a:tailEnd/>
            </a:ln>
          </p:spPr>
          <p:txBody>
            <a:bodyPr/>
            <a:lstStyle/>
            <a:p>
              <a:endParaRPr lang="ja-JP" altLang="en-US"/>
            </a:p>
          </p:txBody>
        </p:sp>
        <p:sp>
          <p:nvSpPr>
            <p:cNvPr id="3083" name="Line 8"/>
            <p:cNvSpPr>
              <a:spLocks noChangeShapeType="1"/>
            </p:cNvSpPr>
            <p:nvPr/>
          </p:nvSpPr>
          <p:spPr bwMode="auto">
            <a:xfrm>
              <a:off x="2088" y="2156"/>
              <a:ext cx="422" cy="269"/>
            </a:xfrm>
            <a:prstGeom prst="line">
              <a:avLst/>
            </a:prstGeom>
            <a:noFill/>
            <a:ln w="9525">
              <a:solidFill>
                <a:srgbClr val="0000CC"/>
              </a:solidFill>
              <a:prstDash val="dash"/>
              <a:round/>
              <a:headEnd/>
              <a:tailEnd/>
            </a:ln>
          </p:spPr>
          <p:txBody>
            <a:bodyPr/>
            <a:lstStyle/>
            <a:p>
              <a:endParaRPr lang="ja-JP" altLang="en-US"/>
            </a:p>
          </p:txBody>
        </p:sp>
        <p:sp>
          <p:nvSpPr>
            <p:cNvPr id="3084" name="Line 9"/>
            <p:cNvSpPr>
              <a:spLocks noChangeShapeType="1"/>
            </p:cNvSpPr>
            <p:nvPr/>
          </p:nvSpPr>
          <p:spPr bwMode="auto">
            <a:xfrm flipV="1">
              <a:off x="2510" y="2425"/>
              <a:ext cx="331" cy="0"/>
            </a:xfrm>
            <a:prstGeom prst="line">
              <a:avLst/>
            </a:prstGeom>
            <a:noFill/>
            <a:ln w="9525">
              <a:solidFill>
                <a:srgbClr val="0000CC"/>
              </a:solidFill>
              <a:prstDash val="dash"/>
              <a:round/>
              <a:headEnd/>
              <a:tailEnd/>
            </a:ln>
          </p:spPr>
          <p:txBody>
            <a:bodyPr/>
            <a:lstStyle/>
            <a:p>
              <a:endParaRPr lang="ja-JP" altLang="en-US"/>
            </a:p>
          </p:txBody>
        </p:sp>
        <p:sp>
          <p:nvSpPr>
            <p:cNvPr id="3085" name="Line 10"/>
            <p:cNvSpPr>
              <a:spLocks noChangeShapeType="1"/>
            </p:cNvSpPr>
            <p:nvPr/>
          </p:nvSpPr>
          <p:spPr bwMode="auto">
            <a:xfrm>
              <a:off x="2823" y="2425"/>
              <a:ext cx="349" cy="0"/>
            </a:xfrm>
            <a:prstGeom prst="line">
              <a:avLst/>
            </a:prstGeom>
            <a:noFill/>
            <a:ln w="9525">
              <a:solidFill>
                <a:srgbClr val="0000CC"/>
              </a:solidFill>
              <a:prstDash val="dash"/>
              <a:round/>
              <a:headEnd/>
              <a:tailEnd/>
            </a:ln>
          </p:spPr>
          <p:txBody>
            <a:bodyPr/>
            <a:lstStyle/>
            <a:p>
              <a:endParaRPr lang="ja-JP" altLang="en-US"/>
            </a:p>
          </p:txBody>
        </p:sp>
        <p:sp>
          <p:nvSpPr>
            <p:cNvPr id="3086" name="Line 11"/>
            <p:cNvSpPr>
              <a:spLocks noChangeShapeType="1"/>
            </p:cNvSpPr>
            <p:nvPr/>
          </p:nvSpPr>
          <p:spPr bwMode="auto">
            <a:xfrm>
              <a:off x="3172" y="2425"/>
              <a:ext cx="165" cy="19"/>
            </a:xfrm>
            <a:prstGeom prst="line">
              <a:avLst/>
            </a:prstGeom>
            <a:noFill/>
            <a:ln w="9525">
              <a:solidFill>
                <a:srgbClr val="0000CC"/>
              </a:solidFill>
              <a:prstDash val="dash"/>
              <a:round/>
              <a:headEnd/>
              <a:tailEnd/>
            </a:ln>
          </p:spPr>
          <p:txBody>
            <a:bodyPr/>
            <a:lstStyle/>
            <a:p>
              <a:endParaRPr lang="ja-JP" altLang="en-US"/>
            </a:p>
          </p:txBody>
        </p:sp>
        <p:sp>
          <p:nvSpPr>
            <p:cNvPr id="3087" name="Line 12"/>
            <p:cNvSpPr>
              <a:spLocks noChangeShapeType="1"/>
            </p:cNvSpPr>
            <p:nvPr/>
          </p:nvSpPr>
          <p:spPr bwMode="auto">
            <a:xfrm flipV="1">
              <a:off x="563" y="2012"/>
              <a:ext cx="368" cy="180"/>
            </a:xfrm>
            <a:prstGeom prst="line">
              <a:avLst/>
            </a:prstGeom>
            <a:noFill/>
            <a:ln w="9525">
              <a:solidFill>
                <a:srgbClr val="FF3300"/>
              </a:solidFill>
              <a:prstDash val="dash"/>
              <a:round/>
              <a:headEnd/>
              <a:tailEnd/>
            </a:ln>
          </p:spPr>
          <p:txBody>
            <a:bodyPr/>
            <a:lstStyle/>
            <a:p>
              <a:endParaRPr lang="ja-JP" altLang="en-US"/>
            </a:p>
          </p:txBody>
        </p:sp>
        <p:sp>
          <p:nvSpPr>
            <p:cNvPr id="3088" name="Line 13"/>
            <p:cNvSpPr>
              <a:spLocks noChangeShapeType="1"/>
            </p:cNvSpPr>
            <p:nvPr/>
          </p:nvSpPr>
          <p:spPr bwMode="auto">
            <a:xfrm>
              <a:off x="912" y="2012"/>
              <a:ext cx="381" cy="216"/>
            </a:xfrm>
            <a:prstGeom prst="line">
              <a:avLst/>
            </a:prstGeom>
            <a:noFill/>
            <a:ln w="9525">
              <a:solidFill>
                <a:srgbClr val="FF3300"/>
              </a:solidFill>
              <a:prstDash val="dash"/>
              <a:round/>
              <a:headEnd/>
              <a:tailEnd/>
            </a:ln>
          </p:spPr>
          <p:txBody>
            <a:bodyPr/>
            <a:lstStyle/>
            <a:p>
              <a:endParaRPr lang="ja-JP" altLang="en-US"/>
            </a:p>
          </p:txBody>
        </p:sp>
        <p:sp>
          <p:nvSpPr>
            <p:cNvPr id="3089" name="Line 14"/>
            <p:cNvSpPr>
              <a:spLocks noChangeShapeType="1"/>
            </p:cNvSpPr>
            <p:nvPr/>
          </p:nvSpPr>
          <p:spPr bwMode="auto">
            <a:xfrm>
              <a:off x="1270" y="2206"/>
              <a:ext cx="322" cy="256"/>
            </a:xfrm>
            <a:prstGeom prst="line">
              <a:avLst/>
            </a:prstGeom>
            <a:noFill/>
            <a:ln w="9525">
              <a:solidFill>
                <a:srgbClr val="FF3300"/>
              </a:solidFill>
              <a:prstDash val="dash"/>
              <a:round/>
              <a:headEnd/>
              <a:tailEnd/>
            </a:ln>
          </p:spPr>
          <p:txBody>
            <a:bodyPr/>
            <a:lstStyle/>
            <a:p>
              <a:endParaRPr lang="ja-JP" altLang="en-US"/>
            </a:p>
          </p:txBody>
        </p:sp>
        <p:sp>
          <p:nvSpPr>
            <p:cNvPr id="3090" name="Line 15"/>
            <p:cNvSpPr>
              <a:spLocks noChangeShapeType="1"/>
            </p:cNvSpPr>
            <p:nvPr/>
          </p:nvSpPr>
          <p:spPr bwMode="auto">
            <a:xfrm>
              <a:off x="1592" y="2462"/>
              <a:ext cx="459" cy="342"/>
            </a:xfrm>
            <a:prstGeom prst="line">
              <a:avLst/>
            </a:prstGeom>
            <a:noFill/>
            <a:ln w="9525">
              <a:solidFill>
                <a:srgbClr val="FF3300"/>
              </a:solidFill>
              <a:prstDash val="dash"/>
              <a:round/>
              <a:headEnd/>
              <a:tailEnd/>
            </a:ln>
          </p:spPr>
          <p:txBody>
            <a:bodyPr/>
            <a:lstStyle/>
            <a:p>
              <a:endParaRPr lang="ja-JP" altLang="en-US"/>
            </a:p>
          </p:txBody>
        </p:sp>
        <p:sp>
          <p:nvSpPr>
            <p:cNvPr id="3091" name="Line 16"/>
            <p:cNvSpPr>
              <a:spLocks noChangeShapeType="1"/>
            </p:cNvSpPr>
            <p:nvPr/>
          </p:nvSpPr>
          <p:spPr bwMode="auto">
            <a:xfrm>
              <a:off x="2051" y="2804"/>
              <a:ext cx="679" cy="324"/>
            </a:xfrm>
            <a:prstGeom prst="line">
              <a:avLst/>
            </a:prstGeom>
            <a:noFill/>
            <a:ln w="9525">
              <a:solidFill>
                <a:srgbClr val="FF3300"/>
              </a:solidFill>
              <a:prstDash val="dash"/>
              <a:round/>
              <a:headEnd/>
              <a:tailEnd/>
            </a:ln>
          </p:spPr>
          <p:txBody>
            <a:bodyPr/>
            <a:lstStyle/>
            <a:p>
              <a:endParaRPr lang="ja-JP" altLang="en-US"/>
            </a:p>
          </p:txBody>
        </p:sp>
        <p:sp>
          <p:nvSpPr>
            <p:cNvPr id="3092" name="Line 17"/>
            <p:cNvSpPr>
              <a:spLocks noChangeShapeType="1"/>
            </p:cNvSpPr>
            <p:nvPr/>
          </p:nvSpPr>
          <p:spPr bwMode="auto">
            <a:xfrm flipV="1">
              <a:off x="489" y="1832"/>
              <a:ext cx="350" cy="251"/>
            </a:xfrm>
            <a:prstGeom prst="line">
              <a:avLst/>
            </a:prstGeom>
            <a:noFill/>
            <a:ln w="9525">
              <a:solidFill>
                <a:srgbClr val="FF3300"/>
              </a:solidFill>
              <a:round/>
              <a:headEnd/>
              <a:tailEnd/>
            </a:ln>
          </p:spPr>
          <p:txBody>
            <a:bodyPr/>
            <a:lstStyle/>
            <a:p>
              <a:endParaRPr lang="ja-JP" altLang="en-US"/>
            </a:p>
          </p:txBody>
        </p:sp>
        <p:sp>
          <p:nvSpPr>
            <p:cNvPr id="3093" name="Line 18"/>
            <p:cNvSpPr>
              <a:spLocks noChangeShapeType="1"/>
            </p:cNvSpPr>
            <p:nvPr/>
          </p:nvSpPr>
          <p:spPr bwMode="auto">
            <a:xfrm flipV="1">
              <a:off x="839" y="1742"/>
              <a:ext cx="569" cy="90"/>
            </a:xfrm>
            <a:prstGeom prst="line">
              <a:avLst/>
            </a:prstGeom>
            <a:noFill/>
            <a:ln w="9525">
              <a:solidFill>
                <a:srgbClr val="FF3300"/>
              </a:solidFill>
              <a:round/>
              <a:headEnd/>
              <a:tailEnd/>
            </a:ln>
          </p:spPr>
          <p:txBody>
            <a:bodyPr/>
            <a:lstStyle/>
            <a:p>
              <a:endParaRPr lang="ja-JP" altLang="en-US"/>
            </a:p>
          </p:txBody>
        </p:sp>
        <p:sp>
          <p:nvSpPr>
            <p:cNvPr id="3094" name="Line 19"/>
            <p:cNvSpPr>
              <a:spLocks noChangeShapeType="1"/>
            </p:cNvSpPr>
            <p:nvPr/>
          </p:nvSpPr>
          <p:spPr bwMode="auto">
            <a:xfrm>
              <a:off x="1408" y="1760"/>
              <a:ext cx="514" cy="378"/>
            </a:xfrm>
            <a:prstGeom prst="line">
              <a:avLst/>
            </a:prstGeom>
            <a:noFill/>
            <a:ln w="9525">
              <a:solidFill>
                <a:srgbClr val="FF3300"/>
              </a:solidFill>
              <a:round/>
              <a:headEnd/>
              <a:tailEnd/>
            </a:ln>
          </p:spPr>
          <p:txBody>
            <a:bodyPr/>
            <a:lstStyle/>
            <a:p>
              <a:endParaRPr lang="ja-JP" altLang="en-US"/>
            </a:p>
          </p:txBody>
        </p:sp>
        <p:sp>
          <p:nvSpPr>
            <p:cNvPr id="3095" name="Line 20"/>
            <p:cNvSpPr>
              <a:spLocks noChangeShapeType="1"/>
            </p:cNvSpPr>
            <p:nvPr/>
          </p:nvSpPr>
          <p:spPr bwMode="auto">
            <a:xfrm>
              <a:off x="1922" y="2138"/>
              <a:ext cx="368" cy="341"/>
            </a:xfrm>
            <a:prstGeom prst="line">
              <a:avLst/>
            </a:prstGeom>
            <a:noFill/>
            <a:ln w="9525">
              <a:solidFill>
                <a:srgbClr val="FF3300"/>
              </a:solidFill>
              <a:round/>
              <a:headEnd/>
              <a:tailEnd/>
            </a:ln>
          </p:spPr>
          <p:txBody>
            <a:bodyPr/>
            <a:lstStyle/>
            <a:p>
              <a:endParaRPr lang="ja-JP" altLang="en-US"/>
            </a:p>
          </p:txBody>
        </p:sp>
        <p:sp>
          <p:nvSpPr>
            <p:cNvPr id="3096" name="Line 21"/>
            <p:cNvSpPr>
              <a:spLocks noChangeShapeType="1"/>
            </p:cNvSpPr>
            <p:nvPr/>
          </p:nvSpPr>
          <p:spPr bwMode="auto">
            <a:xfrm>
              <a:off x="2290" y="2479"/>
              <a:ext cx="569" cy="253"/>
            </a:xfrm>
            <a:prstGeom prst="line">
              <a:avLst/>
            </a:prstGeom>
            <a:noFill/>
            <a:ln w="9525">
              <a:solidFill>
                <a:srgbClr val="FF3300"/>
              </a:solidFill>
              <a:round/>
              <a:headEnd/>
              <a:tailEnd/>
            </a:ln>
          </p:spPr>
          <p:txBody>
            <a:bodyPr/>
            <a:lstStyle/>
            <a:p>
              <a:endParaRPr lang="ja-JP" altLang="en-US"/>
            </a:p>
          </p:txBody>
        </p:sp>
        <p:sp>
          <p:nvSpPr>
            <p:cNvPr id="3097" name="Line 22"/>
            <p:cNvSpPr>
              <a:spLocks noChangeShapeType="1"/>
            </p:cNvSpPr>
            <p:nvPr/>
          </p:nvSpPr>
          <p:spPr bwMode="auto">
            <a:xfrm>
              <a:off x="2859" y="2732"/>
              <a:ext cx="533" cy="54"/>
            </a:xfrm>
            <a:prstGeom prst="line">
              <a:avLst/>
            </a:prstGeom>
            <a:noFill/>
            <a:ln w="9525">
              <a:solidFill>
                <a:srgbClr val="FF3300"/>
              </a:solidFill>
              <a:round/>
              <a:headEnd/>
              <a:tailEnd/>
            </a:ln>
          </p:spPr>
          <p:txBody>
            <a:bodyPr/>
            <a:lstStyle/>
            <a:p>
              <a:endParaRPr lang="ja-JP" altLang="en-US"/>
            </a:p>
          </p:txBody>
        </p:sp>
        <p:sp>
          <p:nvSpPr>
            <p:cNvPr id="3098" name="Line 23"/>
            <p:cNvSpPr>
              <a:spLocks noChangeShapeType="1"/>
            </p:cNvSpPr>
            <p:nvPr/>
          </p:nvSpPr>
          <p:spPr bwMode="auto">
            <a:xfrm flipV="1">
              <a:off x="747" y="2012"/>
              <a:ext cx="478" cy="198"/>
            </a:xfrm>
            <a:prstGeom prst="line">
              <a:avLst/>
            </a:prstGeom>
            <a:noFill/>
            <a:ln w="9525">
              <a:solidFill>
                <a:srgbClr val="FF3300"/>
              </a:solidFill>
              <a:round/>
              <a:headEnd/>
              <a:tailEnd/>
            </a:ln>
          </p:spPr>
          <p:txBody>
            <a:bodyPr/>
            <a:lstStyle/>
            <a:p>
              <a:endParaRPr lang="ja-JP" altLang="en-US"/>
            </a:p>
          </p:txBody>
        </p:sp>
        <p:sp>
          <p:nvSpPr>
            <p:cNvPr id="3099" name="Line 24"/>
            <p:cNvSpPr>
              <a:spLocks noChangeShapeType="1"/>
            </p:cNvSpPr>
            <p:nvPr/>
          </p:nvSpPr>
          <p:spPr bwMode="auto">
            <a:xfrm>
              <a:off x="1225" y="2012"/>
              <a:ext cx="367" cy="234"/>
            </a:xfrm>
            <a:prstGeom prst="line">
              <a:avLst/>
            </a:prstGeom>
            <a:noFill/>
            <a:ln w="9525">
              <a:solidFill>
                <a:srgbClr val="FF3300"/>
              </a:solidFill>
              <a:round/>
              <a:headEnd/>
              <a:tailEnd/>
            </a:ln>
          </p:spPr>
          <p:txBody>
            <a:bodyPr/>
            <a:lstStyle/>
            <a:p>
              <a:endParaRPr lang="ja-JP" altLang="en-US"/>
            </a:p>
          </p:txBody>
        </p:sp>
        <p:sp>
          <p:nvSpPr>
            <p:cNvPr id="3100" name="Line 25"/>
            <p:cNvSpPr>
              <a:spLocks noChangeShapeType="1"/>
            </p:cNvSpPr>
            <p:nvPr/>
          </p:nvSpPr>
          <p:spPr bwMode="auto">
            <a:xfrm>
              <a:off x="1610" y="2246"/>
              <a:ext cx="349" cy="306"/>
            </a:xfrm>
            <a:prstGeom prst="line">
              <a:avLst/>
            </a:prstGeom>
            <a:noFill/>
            <a:ln w="9525">
              <a:solidFill>
                <a:srgbClr val="FF3300"/>
              </a:solidFill>
              <a:round/>
              <a:headEnd/>
              <a:tailEnd/>
            </a:ln>
          </p:spPr>
          <p:txBody>
            <a:bodyPr/>
            <a:lstStyle/>
            <a:p>
              <a:endParaRPr lang="ja-JP" altLang="en-US"/>
            </a:p>
          </p:txBody>
        </p:sp>
        <p:sp>
          <p:nvSpPr>
            <p:cNvPr id="3101" name="Line 26"/>
            <p:cNvSpPr>
              <a:spLocks noChangeShapeType="1"/>
            </p:cNvSpPr>
            <p:nvPr/>
          </p:nvSpPr>
          <p:spPr bwMode="auto">
            <a:xfrm>
              <a:off x="1959" y="2552"/>
              <a:ext cx="460" cy="306"/>
            </a:xfrm>
            <a:prstGeom prst="line">
              <a:avLst/>
            </a:prstGeom>
            <a:noFill/>
            <a:ln w="9525">
              <a:solidFill>
                <a:srgbClr val="FF3300"/>
              </a:solidFill>
              <a:round/>
              <a:headEnd/>
              <a:tailEnd/>
            </a:ln>
          </p:spPr>
          <p:txBody>
            <a:bodyPr/>
            <a:lstStyle/>
            <a:p>
              <a:endParaRPr lang="ja-JP" altLang="en-US"/>
            </a:p>
          </p:txBody>
        </p:sp>
        <p:sp>
          <p:nvSpPr>
            <p:cNvPr id="3102" name="Line 27"/>
            <p:cNvSpPr>
              <a:spLocks noChangeShapeType="1"/>
            </p:cNvSpPr>
            <p:nvPr/>
          </p:nvSpPr>
          <p:spPr bwMode="auto">
            <a:xfrm>
              <a:off x="2436" y="2858"/>
              <a:ext cx="588" cy="198"/>
            </a:xfrm>
            <a:prstGeom prst="line">
              <a:avLst/>
            </a:prstGeom>
            <a:noFill/>
            <a:ln w="9525">
              <a:solidFill>
                <a:srgbClr val="FF3300"/>
              </a:solidFill>
              <a:round/>
              <a:headEnd/>
              <a:tailEnd/>
            </a:ln>
          </p:spPr>
          <p:txBody>
            <a:bodyPr/>
            <a:lstStyle/>
            <a:p>
              <a:endParaRPr lang="ja-JP" altLang="en-US"/>
            </a:p>
          </p:txBody>
        </p:sp>
        <p:sp>
          <p:nvSpPr>
            <p:cNvPr id="3103" name="Line 28"/>
            <p:cNvSpPr>
              <a:spLocks noChangeShapeType="1"/>
            </p:cNvSpPr>
            <p:nvPr/>
          </p:nvSpPr>
          <p:spPr bwMode="auto">
            <a:xfrm flipV="1">
              <a:off x="986" y="2425"/>
              <a:ext cx="330" cy="54"/>
            </a:xfrm>
            <a:prstGeom prst="line">
              <a:avLst/>
            </a:prstGeom>
            <a:noFill/>
            <a:ln w="9525">
              <a:solidFill>
                <a:srgbClr val="FF3300"/>
              </a:solidFill>
              <a:round/>
              <a:headEnd/>
              <a:tailEnd/>
            </a:ln>
          </p:spPr>
          <p:txBody>
            <a:bodyPr/>
            <a:lstStyle/>
            <a:p>
              <a:endParaRPr lang="ja-JP" altLang="en-US"/>
            </a:p>
          </p:txBody>
        </p:sp>
        <p:sp>
          <p:nvSpPr>
            <p:cNvPr id="3104" name="Line 29"/>
            <p:cNvSpPr>
              <a:spLocks noChangeShapeType="1"/>
            </p:cNvSpPr>
            <p:nvPr/>
          </p:nvSpPr>
          <p:spPr bwMode="auto">
            <a:xfrm>
              <a:off x="1316" y="2425"/>
              <a:ext cx="239" cy="253"/>
            </a:xfrm>
            <a:prstGeom prst="line">
              <a:avLst/>
            </a:prstGeom>
            <a:noFill/>
            <a:ln w="9525">
              <a:solidFill>
                <a:srgbClr val="FF3300"/>
              </a:solidFill>
              <a:round/>
              <a:headEnd/>
              <a:tailEnd/>
            </a:ln>
          </p:spPr>
          <p:txBody>
            <a:bodyPr/>
            <a:lstStyle/>
            <a:p>
              <a:endParaRPr lang="ja-JP" altLang="en-US"/>
            </a:p>
          </p:txBody>
        </p:sp>
        <p:sp>
          <p:nvSpPr>
            <p:cNvPr id="3105" name="Line 30"/>
            <p:cNvSpPr>
              <a:spLocks noChangeShapeType="1"/>
            </p:cNvSpPr>
            <p:nvPr/>
          </p:nvSpPr>
          <p:spPr bwMode="auto">
            <a:xfrm>
              <a:off x="1555" y="2678"/>
              <a:ext cx="404" cy="251"/>
            </a:xfrm>
            <a:prstGeom prst="line">
              <a:avLst/>
            </a:prstGeom>
            <a:noFill/>
            <a:ln w="9525">
              <a:solidFill>
                <a:srgbClr val="FF3300"/>
              </a:solidFill>
              <a:round/>
              <a:headEnd/>
              <a:tailEnd/>
            </a:ln>
          </p:spPr>
          <p:txBody>
            <a:bodyPr/>
            <a:lstStyle/>
            <a:p>
              <a:endParaRPr lang="ja-JP" altLang="en-US"/>
            </a:p>
          </p:txBody>
        </p:sp>
        <p:sp>
          <p:nvSpPr>
            <p:cNvPr id="3106" name="Line 31"/>
            <p:cNvSpPr>
              <a:spLocks noChangeShapeType="1"/>
            </p:cNvSpPr>
            <p:nvPr/>
          </p:nvSpPr>
          <p:spPr bwMode="auto">
            <a:xfrm>
              <a:off x="1941" y="2929"/>
              <a:ext cx="423" cy="199"/>
            </a:xfrm>
            <a:prstGeom prst="line">
              <a:avLst/>
            </a:prstGeom>
            <a:noFill/>
            <a:ln w="9525">
              <a:solidFill>
                <a:srgbClr val="FF3300"/>
              </a:solidFill>
              <a:round/>
              <a:headEnd/>
              <a:tailEnd/>
            </a:ln>
          </p:spPr>
          <p:txBody>
            <a:bodyPr/>
            <a:lstStyle/>
            <a:p>
              <a:endParaRPr lang="ja-JP" altLang="en-US"/>
            </a:p>
          </p:txBody>
        </p:sp>
        <p:sp>
          <p:nvSpPr>
            <p:cNvPr id="3107" name="Oval 32"/>
            <p:cNvSpPr>
              <a:spLocks noChangeArrowheads="1"/>
            </p:cNvSpPr>
            <p:nvPr/>
          </p:nvSpPr>
          <p:spPr bwMode="auto">
            <a:xfrm>
              <a:off x="1739" y="1417"/>
              <a:ext cx="110" cy="108"/>
            </a:xfrm>
            <a:prstGeom prst="ellipse">
              <a:avLst/>
            </a:prstGeom>
            <a:noFill/>
            <a:ln w="12700">
              <a:solidFill>
                <a:srgbClr val="0000CC"/>
              </a:solidFill>
              <a:round/>
              <a:headEnd/>
              <a:tailEnd/>
            </a:ln>
          </p:spPr>
          <p:txBody>
            <a:bodyPr wrap="none" anchor="ctr"/>
            <a:lstStyle/>
            <a:p>
              <a:endParaRPr lang="ja-JP" altLang="en-US"/>
            </a:p>
          </p:txBody>
        </p:sp>
        <p:sp>
          <p:nvSpPr>
            <p:cNvPr id="3108" name="Oval 33"/>
            <p:cNvSpPr>
              <a:spLocks noChangeArrowheads="1"/>
            </p:cNvSpPr>
            <p:nvPr/>
          </p:nvSpPr>
          <p:spPr bwMode="auto">
            <a:xfrm>
              <a:off x="2033" y="2102"/>
              <a:ext cx="110" cy="108"/>
            </a:xfrm>
            <a:prstGeom prst="ellipse">
              <a:avLst/>
            </a:prstGeom>
            <a:noFill/>
            <a:ln w="12700">
              <a:solidFill>
                <a:srgbClr val="0000CC"/>
              </a:solidFill>
              <a:round/>
              <a:headEnd/>
              <a:tailEnd/>
            </a:ln>
          </p:spPr>
          <p:txBody>
            <a:bodyPr wrap="none" anchor="ctr"/>
            <a:lstStyle/>
            <a:p>
              <a:endParaRPr lang="ja-JP" altLang="en-US"/>
            </a:p>
          </p:txBody>
        </p:sp>
        <p:sp>
          <p:nvSpPr>
            <p:cNvPr id="3109" name="Oval 34"/>
            <p:cNvSpPr>
              <a:spLocks noChangeArrowheads="1"/>
            </p:cNvSpPr>
            <p:nvPr/>
          </p:nvSpPr>
          <p:spPr bwMode="auto">
            <a:xfrm>
              <a:off x="1739" y="1742"/>
              <a:ext cx="110" cy="108"/>
            </a:xfrm>
            <a:prstGeom prst="ellipse">
              <a:avLst/>
            </a:prstGeom>
            <a:noFill/>
            <a:ln w="12700">
              <a:solidFill>
                <a:srgbClr val="0000CC"/>
              </a:solidFill>
              <a:round/>
              <a:headEnd/>
              <a:tailEnd/>
            </a:ln>
          </p:spPr>
          <p:txBody>
            <a:bodyPr wrap="none" anchor="ctr"/>
            <a:lstStyle/>
            <a:p>
              <a:endParaRPr lang="ja-JP" altLang="en-US"/>
            </a:p>
          </p:txBody>
        </p:sp>
        <p:sp>
          <p:nvSpPr>
            <p:cNvPr id="3110" name="Oval 35"/>
            <p:cNvSpPr>
              <a:spLocks noChangeArrowheads="1"/>
            </p:cNvSpPr>
            <p:nvPr/>
          </p:nvSpPr>
          <p:spPr bwMode="auto">
            <a:xfrm>
              <a:off x="1739" y="1094"/>
              <a:ext cx="110" cy="108"/>
            </a:xfrm>
            <a:prstGeom prst="ellipse">
              <a:avLst/>
            </a:prstGeom>
            <a:noFill/>
            <a:ln w="12700">
              <a:solidFill>
                <a:srgbClr val="0000CC"/>
              </a:solidFill>
              <a:round/>
              <a:headEnd/>
              <a:tailEnd/>
            </a:ln>
          </p:spPr>
          <p:txBody>
            <a:bodyPr wrap="none" anchor="ctr"/>
            <a:lstStyle/>
            <a:p>
              <a:endParaRPr lang="ja-JP" altLang="en-US"/>
            </a:p>
          </p:txBody>
        </p:sp>
        <p:sp>
          <p:nvSpPr>
            <p:cNvPr id="3111" name="Oval 36"/>
            <p:cNvSpPr>
              <a:spLocks noChangeArrowheads="1"/>
            </p:cNvSpPr>
            <p:nvPr/>
          </p:nvSpPr>
          <p:spPr bwMode="auto">
            <a:xfrm>
              <a:off x="3098" y="2371"/>
              <a:ext cx="110" cy="108"/>
            </a:xfrm>
            <a:prstGeom prst="ellipse">
              <a:avLst/>
            </a:prstGeom>
            <a:noFill/>
            <a:ln w="12700">
              <a:solidFill>
                <a:srgbClr val="0000CC"/>
              </a:solidFill>
              <a:round/>
              <a:headEnd/>
              <a:tailEnd/>
            </a:ln>
          </p:spPr>
          <p:txBody>
            <a:bodyPr wrap="none" anchor="ctr"/>
            <a:lstStyle/>
            <a:p>
              <a:endParaRPr lang="ja-JP" altLang="en-US"/>
            </a:p>
          </p:txBody>
        </p:sp>
        <p:sp>
          <p:nvSpPr>
            <p:cNvPr id="3112" name="Oval 37"/>
            <p:cNvSpPr>
              <a:spLocks noChangeArrowheads="1"/>
            </p:cNvSpPr>
            <p:nvPr/>
          </p:nvSpPr>
          <p:spPr bwMode="auto">
            <a:xfrm>
              <a:off x="1202" y="2159"/>
              <a:ext cx="113" cy="114"/>
            </a:xfrm>
            <a:prstGeom prst="ellipse">
              <a:avLst/>
            </a:prstGeom>
            <a:noFill/>
            <a:ln w="12700">
              <a:solidFill>
                <a:srgbClr val="FF0000"/>
              </a:solidFill>
              <a:round/>
              <a:headEnd/>
              <a:tailEnd/>
            </a:ln>
          </p:spPr>
          <p:txBody>
            <a:bodyPr wrap="none" anchor="ctr"/>
            <a:lstStyle/>
            <a:p>
              <a:endParaRPr lang="ja-JP" altLang="en-US"/>
            </a:p>
          </p:txBody>
        </p:sp>
        <p:sp>
          <p:nvSpPr>
            <p:cNvPr id="3113" name="Oval 38"/>
            <p:cNvSpPr>
              <a:spLocks noChangeArrowheads="1"/>
            </p:cNvSpPr>
            <p:nvPr/>
          </p:nvSpPr>
          <p:spPr bwMode="auto">
            <a:xfrm>
              <a:off x="508" y="2120"/>
              <a:ext cx="110" cy="108"/>
            </a:xfrm>
            <a:prstGeom prst="ellipse">
              <a:avLst/>
            </a:prstGeom>
            <a:noFill/>
            <a:ln w="12700">
              <a:solidFill>
                <a:srgbClr val="FF0000"/>
              </a:solidFill>
              <a:round/>
              <a:headEnd/>
              <a:tailEnd/>
            </a:ln>
          </p:spPr>
          <p:txBody>
            <a:bodyPr wrap="none" anchor="ctr"/>
            <a:lstStyle/>
            <a:p>
              <a:endParaRPr lang="ja-JP" altLang="en-US"/>
            </a:p>
          </p:txBody>
        </p:sp>
        <p:sp>
          <p:nvSpPr>
            <p:cNvPr id="3114" name="Oval 39"/>
            <p:cNvSpPr>
              <a:spLocks noChangeArrowheads="1"/>
            </p:cNvSpPr>
            <p:nvPr/>
          </p:nvSpPr>
          <p:spPr bwMode="auto">
            <a:xfrm>
              <a:off x="1996" y="2750"/>
              <a:ext cx="110" cy="108"/>
            </a:xfrm>
            <a:prstGeom prst="ellipse">
              <a:avLst/>
            </a:prstGeom>
            <a:noFill/>
            <a:ln w="12700">
              <a:solidFill>
                <a:srgbClr val="FF0000"/>
              </a:solidFill>
              <a:round/>
              <a:headEnd/>
              <a:tailEnd/>
            </a:ln>
          </p:spPr>
          <p:txBody>
            <a:bodyPr wrap="none" anchor="ctr"/>
            <a:lstStyle/>
            <a:p>
              <a:endParaRPr lang="ja-JP" altLang="en-US"/>
            </a:p>
          </p:txBody>
        </p:sp>
        <p:sp>
          <p:nvSpPr>
            <p:cNvPr id="3115" name="Oval 40"/>
            <p:cNvSpPr>
              <a:spLocks noChangeArrowheads="1"/>
            </p:cNvSpPr>
            <p:nvPr/>
          </p:nvSpPr>
          <p:spPr bwMode="auto">
            <a:xfrm>
              <a:off x="857" y="1958"/>
              <a:ext cx="110" cy="108"/>
            </a:xfrm>
            <a:prstGeom prst="ellipse">
              <a:avLst/>
            </a:prstGeom>
            <a:noFill/>
            <a:ln w="12700">
              <a:solidFill>
                <a:srgbClr val="FF0000"/>
              </a:solidFill>
              <a:round/>
              <a:headEnd/>
              <a:tailEnd/>
            </a:ln>
          </p:spPr>
          <p:txBody>
            <a:bodyPr wrap="none" anchor="ctr"/>
            <a:lstStyle/>
            <a:p>
              <a:endParaRPr lang="ja-JP" altLang="en-US"/>
            </a:p>
          </p:txBody>
        </p:sp>
        <p:sp>
          <p:nvSpPr>
            <p:cNvPr id="3116" name="Oval 41"/>
            <p:cNvSpPr>
              <a:spLocks noChangeArrowheads="1"/>
            </p:cNvSpPr>
            <p:nvPr/>
          </p:nvSpPr>
          <p:spPr bwMode="auto">
            <a:xfrm>
              <a:off x="2658" y="3056"/>
              <a:ext cx="110" cy="108"/>
            </a:xfrm>
            <a:prstGeom prst="ellipse">
              <a:avLst/>
            </a:prstGeom>
            <a:noFill/>
            <a:ln w="12700">
              <a:solidFill>
                <a:srgbClr val="FF0000"/>
              </a:solidFill>
              <a:round/>
              <a:headEnd/>
              <a:tailEnd/>
            </a:ln>
          </p:spPr>
          <p:txBody>
            <a:bodyPr wrap="none" anchor="ctr"/>
            <a:lstStyle/>
            <a:p>
              <a:endParaRPr lang="ja-JP" altLang="en-US"/>
            </a:p>
          </p:txBody>
        </p:sp>
        <p:sp>
          <p:nvSpPr>
            <p:cNvPr id="3117" name="Oval 42"/>
            <p:cNvSpPr>
              <a:spLocks noChangeArrowheads="1"/>
            </p:cNvSpPr>
            <p:nvPr/>
          </p:nvSpPr>
          <p:spPr bwMode="auto">
            <a:xfrm>
              <a:off x="1537" y="2408"/>
              <a:ext cx="110" cy="108"/>
            </a:xfrm>
            <a:prstGeom prst="ellipse">
              <a:avLst/>
            </a:prstGeom>
            <a:noFill/>
            <a:ln w="12700">
              <a:solidFill>
                <a:srgbClr val="FF0000"/>
              </a:solidFill>
              <a:round/>
              <a:headEnd/>
              <a:tailEnd/>
            </a:ln>
          </p:spPr>
          <p:txBody>
            <a:bodyPr wrap="none" anchor="ctr"/>
            <a:lstStyle/>
            <a:p>
              <a:endParaRPr lang="ja-JP" altLang="en-US"/>
            </a:p>
          </p:txBody>
        </p:sp>
        <p:sp>
          <p:nvSpPr>
            <p:cNvPr id="3118" name="Oval 43"/>
            <p:cNvSpPr>
              <a:spLocks noChangeArrowheads="1"/>
            </p:cNvSpPr>
            <p:nvPr/>
          </p:nvSpPr>
          <p:spPr bwMode="auto">
            <a:xfrm>
              <a:off x="2455" y="2371"/>
              <a:ext cx="110" cy="108"/>
            </a:xfrm>
            <a:prstGeom prst="ellipse">
              <a:avLst/>
            </a:prstGeom>
            <a:noFill/>
            <a:ln w="12700">
              <a:solidFill>
                <a:srgbClr val="0000CC"/>
              </a:solidFill>
              <a:round/>
              <a:headEnd/>
              <a:tailEnd/>
            </a:ln>
          </p:spPr>
          <p:txBody>
            <a:bodyPr wrap="none" anchor="ctr"/>
            <a:lstStyle/>
            <a:p>
              <a:endParaRPr lang="ja-JP" altLang="en-US"/>
            </a:p>
          </p:txBody>
        </p:sp>
        <p:sp>
          <p:nvSpPr>
            <p:cNvPr id="3119" name="Oval 44"/>
            <p:cNvSpPr>
              <a:spLocks noChangeArrowheads="1"/>
            </p:cNvSpPr>
            <p:nvPr/>
          </p:nvSpPr>
          <p:spPr bwMode="auto">
            <a:xfrm>
              <a:off x="2786" y="2371"/>
              <a:ext cx="110" cy="108"/>
            </a:xfrm>
            <a:prstGeom prst="ellipse">
              <a:avLst/>
            </a:prstGeom>
            <a:noFill/>
            <a:ln w="12700">
              <a:solidFill>
                <a:srgbClr val="0000CC"/>
              </a:solidFill>
              <a:round/>
              <a:headEnd/>
              <a:tailEnd/>
            </a:ln>
          </p:spPr>
          <p:txBody>
            <a:bodyPr wrap="none" anchor="ctr"/>
            <a:lstStyle/>
            <a:p>
              <a:endParaRPr lang="ja-JP" altLang="en-US"/>
            </a:p>
          </p:txBody>
        </p:sp>
        <p:sp>
          <p:nvSpPr>
            <p:cNvPr id="3120" name="Oval 45"/>
            <p:cNvSpPr>
              <a:spLocks noChangeArrowheads="1"/>
            </p:cNvSpPr>
            <p:nvPr/>
          </p:nvSpPr>
          <p:spPr bwMode="auto">
            <a:xfrm>
              <a:off x="1500" y="2606"/>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21" name="Oval 46"/>
            <p:cNvSpPr>
              <a:spLocks noChangeArrowheads="1"/>
            </p:cNvSpPr>
            <p:nvPr/>
          </p:nvSpPr>
          <p:spPr bwMode="auto">
            <a:xfrm>
              <a:off x="2235" y="2425"/>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22" name="Oval 47"/>
            <p:cNvSpPr>
              <a:spLocks noChangeArrowheads="1"/>
            </p:cNvSpPr>
            <p:nvPr/>
          </p:nvSpPr>
          <p:spPr bwMode="auto">
            <a:xfrm>
              <a:off x="1353" y="1688"/>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23" name="Oval 48"/>
            <p:cNvSpPr>
              <a:spLocks noChangeArrowheads="1"/>
            </p:cNvSpPr>
            <p:nvPr/>
          </p:nvSpPr>
          <p:spPr bwMode="auto">
            <a:xfrm>
              <a:off x="1610" y="2228"/>
              <a:ext cx="113" cy="113"/>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24" name="Oval 49"/>
            <p:cNvSpPr>
              <a:spLocks noChangeArrowheads="1"/>
            </p:cNvSpPr>
            <p:nvPr/>
          </p:nvSpPr>
          <p:spPr bwMode="auto">
            <a:xfrm>
              <a:off x="710" y="2156"/>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25" name="Oval 50"/>
            <p:cNvSpPr>
              <a:spLocks noChangeArrowheads="1"/>
            </p:cNvSpPr>
            <p:nvPr/>
          </p:nvSpPr>
          <p:spPr bwMode="auto">
            <a:xfrm>
              <a:off x="434" y="2029"/>
              <a:ext cx="111"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26" name="Oval 51"/>
            <p:cNvSpPr>
              <a:spLocks noChangeArrowheads="1"/>
            </p:cNvSpPr>
            <p:nvPr/>
          </p:nvSpPr>
          <p:spPr bwMode="auto">
            <a:xfrm>
              <a:off x="783" y="1778"/>
              <a:ext cx="111"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27" name="Oval 52"/>
            <p:cNvSpPr>
              <a:spLocks noChangeArrowheads="1"/>
            </p:cNvSpPr>
            <p:nvPr/>
          </p:nvSpPr>
          <p:spPr bwMode="auto">
            <a:xfrm>
              <a:off x="931" y="2425"/>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28" name="Oval 53"/>
            <p:cNvSpPr>
              <a:spLocks noChangeArrowheads="1"/>
            </p:cNvSpPr>
            <p:nvPr/>
          </p:nvSpPr>
          <p:spPr bwMode="auto">
            <a:xfrm>
              <a:off x="1261" y="2371"/>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29" name="Oval 54"/>
            <p:cNvSpPr>
              <a:spLocks noChangeArrowheads="1"/>
            </p:cNvSpPr>
            <p:nvPr/>
          </p:nvSpPr>
          <p:spPr bwMode="auto">
            <a:xfrm>
              <a:off x="2326" y="3073"/>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30" name="Oval 55"/>
            <p:cNvSpPr>
              <a:spLocks noChangeArrowheads="1"/>
            </p:cNvSpPr>
            <p:nvPr/>
          </p:nvSpPr>
          <p:spPr bwMode="auto">
            <a:xfrm>
              <a:off x="1170" y="1958"/>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31" name="Oval 56"/>
            <p:cNvSpPr>
              <a:spLocks noChangeArrowheads="1"/>
            </p:cNvSpPr>
            <p:nvPr/>
          </p:nvSpPr>
          <p:spPr bwMode="auto">
            <a:xfrm>
              <a:off x="1886" y="2857"/>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32" name="Oval 57"/>
            <p:cNvSpPr>
              <a:spLocks noChangeArrowheads="1"/>
            </p:cNvSpPr>
            <p:nvPr/>
          </p:nvSpPr>
          <p:spPr bwMode="auto">
            <a:xfrm>
              <a:off x="2952" y="3002"/>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33" name="Oval 58"/>
            <p:cNvSpPr>
              <a:spLocks noChangeArrowheads="1"/>
            </p:cNvSpPr>
            <p:nvPr/>
          </p:nvSpPr>
          <p:spPr bwMode="auto">
            <a:xfrm>
              <a:off x="1904" y="2498"/>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34" name="Oval 59"/>
            <p:cNvSpPr>
              <a:spLocks noChangeArrowheads="1"/>
            </p:cNvSpPr>
            <p:nvPr/>
          </p:nvSpPr>
          <p:spPr bwMode="auto">
            <a:xfrm>
              <a:off x="1867" y="2083"/>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35" name="Oval 60"/>
            <p:cNvSpPr>
              <a:spLocks noChangeArrowheads="1"/>
            </p:cNvSpPr>
            <p:nvPr/>
          </p:nvSpPr>
          <p:spPr bwMode="auto">
            <a:xfrm>
              <a:off x="2364" y="2804"/>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36" name="Oval 61"/>
            <p:cNvSpPr>
              <a:spLocks noChangeArrowheads="1"/>
            </p:cNvSpPr>
            <p:nvPr/>
          </p:nvSpPr>
          <p:spPr bwMode="auto">
            <a:xfrm>
              <a:off x="3337" y="2732"/>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37" name="Oval 62"/>
            <p:cNvSpPr>
              <a:spLocks noChangeArrowheads="1"/>
            </p:cNvSpPr>
            <p:nvPr/>
          </p:nvSpPr>
          <p:spPr bwMode="auto">
            <a:xfrm>
              <a:off x="2804" y="2678"/>
              <a:ext cx="110" cy="10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38" name="Line 63"/>
            <p:cNvSpPr>
              <a:spLocks noChangeShapeType="1"/>
            </p:cNvSpPr>
            <p:nvPr/>
          </p:nvSpPr>
          <p:spPr bwMode="auto">
            <a:xfrm>
              <a:off x="1923" y="1076"/>
              <a:ext cx="0" cy="306"/>
            </a:xfrm>
            <a:prstGeom prst="line">
              <a:avLst/>
            </a:prstGeom>
            <a:noFill/>
            <a:ln w="12700">
              <a:solidFill>
                <a:srgbClr val="0000CC"/>
              </a:solidFill>
              <a:round/>
              <a:headEnd/>
              <a:tailEnd/>
            </a:ln>
          </p:spPr>
          <p:txBody>
            <a:bodyPr/>
            <a:lstStyle/>
            <a:p>
              <a:endParaRPr lang="ja-JP" altLang="en-US"/>
            </a:p>
          </p:txBody>
        </p:sp>
        <p:sp>
          <p:nvSpPr>
            <p:cNvPr id="3139" name="Line 64"/>
            <p:cNvSpPr>
              <a:spLocks noChangeShapeType="1"/>
            </p:cNvSpPr>
            <p:nvPr/>
          </p:nvSpPr>
          <p:spPr bwMode="auto">
            <a:xfrm>
              <a:off x="1923" y="1382"/>
              <a:ext cx="0" cy="342"/>
            </a:xfrm>
            <a:prstGeom prst="line">
              <a:avLst/>
            </a:prstGeom>
            <a:noFill/>
            <a:ln w="12700">
              <a:solidFill>
                <a:srgbClr val="0000CC"/>
              </a:solidFill>
              <a:round/>
              <a:headEnd/>
              <a:tailEnd/>
            </a:ln>
          </p:spPr>
          <p:txBody>
            <a:bodyPr/>
            <a:lstStyle/>
            <a:p>
              <a:endParaRPr lang="ja-JP" altLang="en-US"/>
            </a:p>
          </p:txBody>
        </p:sp>
        <p:sp>
          <p:nvSpPr>
            <p:cNvPr id="3140" name="Line 65"/>
            <p:cNvSpPr>
              <a:spLocks noChangeShapeType="1"/>
            </p:cNvSpPr>
            <p:nvPr/>
          </p:nvSpPr>
          <p:spPr bwMode="auto">
            <a:xfrm>
              <a:off x="1922" y="1706"/>
              <a:ext cx="294" cy="323"/>
            </a:xfrm>
            <a:prstGeom prst="line">
              <a:avLst/>
            </a:prstGeom>
            <a:noFill/>
            <a:ln w="12700">
              <a:solidFill>
                <a:srgbClr val="0000CC"/>
              </a:solidFill>
              <a:round/>
              <a:headEnd/>
              <a:tailEnd/>
            </a:ln>
          </p:spPr>
          <p:txBody>
            <a:bodyPr/>
            <a:lstStyle/>
            <a:p>
              <a:endParaRPr lang="ja-JP" altLang="en-US"/>
            </a:p>
          </p:txBody>
        </p:sp>
        <p:sp>
          <p:nvSpPr>
            <p:cNvPr id="3141" name="Line 66"/>
            <p:cNvSpPr>
              <a:spLocks noChangeShapeType="1"/>
            </p:cNvSpPr>
            <p:nvPr/>
          </p:nvSpPr>
          <p:spPr bwMode="auto">
            <a:xfrm>
              <a:off x="2216" y="2048"/>
              <a:ext cx="423" cy="288"/>
            </a:xfrm>
            <a:prstGeom prst="line">
              <a:avLst/>
            </a:prstGeom>
            <a:noFill/>
            <a:ln w="12700">
              <a:solidFill>
                <a:srgbClr val="0000CC"/>
              </a:solidFill>
              <a:round/>
              <a:headEnd/>
              <a:tailEnd/>
            </a:ln>
          </p:spPr>
          <p:txBody>
            <a:bodyPr/>
            <a:lstStyle/>
            <a:p>
              <a:endParaRPr lang="ja-JP" altLang="en-US"/>
            </a:p>
          </p:txBody>
        </p:sp>
        <p:sp>
          <p:nvSpPr>
            <p:cNvPr id="3142" name="Line 67"/>
            <p:cNvSpPr>
              <a:spLocks noChangeShapeType="1"/>
            </p:cNvSpPr>
            <p:nvPr/>
          </p:nvSpPr>
          <p:spPr bwMode="auto">
            <a:xfrm>
              <a:off x="2640" y="2336"/>
              <a:ext cx="349" cy="0"/>
            </a:xfrm>
            <a:prstGeom prst="line">
              <a:avLst/>
            </a:prstGeom>
            <a:noFill/>
            <a:ln w="12700">
              <a:solidFill>
                <a:srgbClr val="0000CC"/>
              </a:solidFill>
              <a:round/>
              <a:headEnd/>
              <a:tailEnd/>
            </a:ln>
          </p:spPr>
          <p:txBody>
            <a:bodyPr/>
            <a:lstStyle/>
            <a:p>
              <a:endParaRPr lang="ja-JP" altLang="en-US"/>
            </a:p>
          </p:txBody>
        </p:sp>
        <p:sp>
          <p:nvSpPr>
            <p:cNvPr id="3143" name="Line 68"/>
            <p:cNvSpPr>
              <a:spLocks noChangeShapeType="1"/>
            </p:cNvSpPr>
            <p:nvPr/>
          </p:nvSpPr>
          <p:spPr bwMode="auto">
            <a:xfrm>
              <a:off x="2952" y="2336"/>
              <a:ext cx="349" cy="0"/>
            </a:xfrm>
            <a:prstGeom prst="line">
              <a:avLst/>
            </a:prstGeom>
            <a:noFill/>
            <a:ln w="12700">
              <a:solidFill>
                <a:srgbClr val="0000CC"/>
              </a:solidFill>
              <a:round/>
              <a:headEnd/>
              <a:tailEnd/>
            </a:ln>
          </p:spPr>
          <p:txBody>
            <a:bodyPr/>
            <a:lstStyle/>
            <a:p>
              <a:endParaRPr lang="ja-JP" altLang="en-US"/>
            </a:p>
          </p:txBody>
        </p:sp>
        <p:sp>
          <p:nvSpPr>
            <p:cNvPr id="3144" name="Line 69"/>
            <p:cNvSpPr>
              <a:spLocks noChangeShapeType="1"/>
            </p:cNvSpPr>
            <p:nvPr/>
          </p:nvSpPr>
          <p:spPr bwMode="auto">
            <a:xfrm>
              <a:off x="3301" y="2336"/>
              <a:ext cx="147" cy="0"/>
            </a:xfrm>
            <a:prstGeom prst="line">
              <a:avLst/>
            </a:prstGeom>
            <a:noFill/>
            <a:ln w="12700">
              <a:solidFill>
                <a:srgbClr val="0000CC"/>
              </a:solidFill>
              <a:round/>
              <a:headEnd/>
              <a:tailEnd/>
            </a:ln>
          </p:spPr>
          <p:txBody>
            <a:bodyPr/>
            <a:lstStyle/>
            <a:p>
              <a:endParaRPr lang="ja-JP" altLang="en-US"/>
            </a:p>
          </p:txBody>
        </p:sp>
        <p:sp>
          <p:nvSpPr>
            <p:cNvPr id="3145" name="Line 70"/>
            <p:cNvSpPr>
              <a:spLocks noChangeShapeType="1"/>
            </p:cNvSpPr>
            <p:nvPr/>
          </p:nvSpPr>
          <p:spPr bwMode="auto">
            <a:xfrm>
              <a:off x="2253" y="1058"/>
              <a:ext cx="0" cy="342"/>
            </a:xfrm>
            <a:prstGeom prst="line">
              <a:avLst/>
            </a:prstGeom>
            <a:noFill/>
            <a:ln w="12700">
              <a:solidFill>
                <a:srgbClr val="0000CC"/>
              </a:solidFill>
              <a:round/>
              <a:headEnd/>
              <a:tailEnd/>
            </a:ln>
          </p:spPr>
          <p:txBody>
            <a:bodyPr/>
            <a:lstStyle/>
            <a:p>
              <a:endParaRPr lang="ja-JP" altLang="en-US"/>
            </a:p>
          </p:txBody>
        </p:sp>
        <p:sp>
          <p:nvSpPr>
            <p:cNvPr id="3146" name="Line 71"/>
            <p:cNvSpPr>
              <a:spLocks noChangeShapeType="1"/>
            </p:cNvSpPr>
            <p:nvPr/>
          </p:nvSpPr>
          <p:spPr bwMode="auto">
            <a:xfrm>
              <a:off x="2253" y="1418"/>
              <a:ext cx="0" cy="288"/>
            </a:xfrm>
            <a:prstGeom prst="line">
              <a:avLst/>
            </a:prstGeom>
            <a:noFill/>
            <a:ln w="12700">
              <a:solidFill>
                <a:srgbClr val="0000CC"/>
              </a:solidFill>
              <a:round/>
              <a:headEnd/>
              <a:tailEnd/>
            </a:ln>
          </p:spPr>
          <p:txBody>
            <a:bodyPr/>
            <a:lstStyle/>
            <a:p>
              <a:endParaRPr lang="ja-JP" altLang="en-US"/>
            </a:p>
          </p:txBody>
        </p:sp>
        <p:sp>
          <p:nvSpPr>
            <p:cNvPr id="3147" name="Line 72"/>
            <p:cNvSpPr>
              <a:spLocks noChangeShapeType="1"/>
            </p:cNvSpPr>
            <p:nvPr/>
          </p:nvSpPr>
          <p:spPr bwMode="auto">
            <a:xfrm>
              <a:off x="2253" y="1724"/>
              <a:ext cx="367" cy="305"/>
            </a:xfrm>
            <a:prstGeom prst="line">
              <a:avLst/>
            </a:prstGeom>
            <a:noFill/>
            <a:ln w="12700">
              <a:solidFill>
                <a:srgbClr val="0000CC"/>
              </a:solidFill>
              <a:round/>
              <a:headEnd/>
              <a:tailEnd/>
            </a:ln>
          </p:spPr>
          <p:txBody>
            <a:bodyPr/>
            <a:lstStyle/>
            <a:p>
              <a:endParaRPr lang="ja-JP" altLang="en-US"/>
            </a:p>
          </p:txBody>
        </p:sp>
        <p:sp>
          <p:nvSpPr>
            <p:cNvPr id="3148" name="Line 73"/>
            <p:cNvSpPr>
              <a:spLocks noChangeShapeType="1"/>
            </p:cNvSpPr>
            <p:nvPr/>
          </p:nvSpPr>
          <p:spPr bwMode="auto">
            <a:xfrm>
              <a:off x="2620" y="2029"/>
              <a:ext cx="349" cy="0"/>
            </a:xfrm>
            <a:prstGeom prst="line">
              <a:avLst/>
            </a:prstGeom>
            <a:noFill/>
            <a:ln w="12700">
              <a:solidFill>
                <a:srgbClr val="0000CC"/>
              </a:solidFill>
              <a:round/>
              <a:headEnd/>
              <a:tailEnd/>
            </a:ln>
          </p:spPr>
          <p:txBody>
            <a:bodyPr/>
            <a:lstStyle/>
            <a:p>
              <a:endParaRPr lang="ja-JP" altLang="en-US"/>
            </a:p>
          </p:txBody>
        </p:sp>
        <p:sp>
          <p:nvSpPr>
            <p:cNvPr id="3149" name="Line 74"/>
            <p:cNvSpPr>
              <a:spLocks noChangeShapeType="1"/>
            </p:cNvSpPr>
            <p:nvPr/>
          </p:nvSpPr>
          <p:spPr bwMode="auto">
            <a:xfrm>
              <a:off x="2952" y="2029"/>
              <a:ext cx="477" cy="0"/>
            </a:xfrm>
            <a:prstGeom prst="line">
              <a:avLst/>
            </a:prstGeom>
            <a:noFill/>
            <a:ln w="12700">
              <a:solidFill>
                <a:srgbClr val="0000CC"/>
              </a:solidFill>
              <a:round/>
              <a:headEnd/>
              <a:tailEnd/>
            </a:ln>
          </p:spPr>
          <p:txBody>
            <a:bodyPr/>
            <a:lstStyle/>
            <a:p>
              <a:endParaRPr lang="ja-JP" altLang="en-US"/>
            </a:p>
          </p:txBody>
        </p:sp>
        <p:sp>
          <p:nvSpPr>
            <p:cNvPr id="3150" name="Line 75"/>
            <p:cNvSpPr>
              <a:spLocks noChangeShapeType="1"/>
            </p:cNvSpPr>
            <p:nvPr/>
          </p:nvSpPr>
          <p:spPr bwMode="auto">
            <a:xfrm>
              <a:off x="508" y="2048"/>
              <a:ext cx="0" cy="0"/>
            </a:xfrm>
            <a:prstGeom prst="line">
              <a:avLst/>
            </a:prstGeom>
            <a:noFill/>
            <a:ln w="9525">
              <a:solidFill>
                <a:schemeClr val="tx1"/>
              </a:solidFill>
              <a:round/>
              <a:headEnd/>
              <a:tailEnd/>
            </a:ln>
          </p:spPr>
          <p:txBody>
            <a:bodyPr/>
            <a:lstStyle/>
            <a:p>
              <a:endParaRPr lang="ja-JP" altLang="en-US"/>
            </a:p>
          </p:txBody>
        </p:sp>
        <p:sp>
          <p:nvSpPr>
            <p:cNvPr id="3151" name="Oval 76"/>
            <p:cNvSpPr>
              <a:spLocks noChangeArrowheads="1"/>
            </p:cNvSpPr>
            <p:nvPr/>
          </p:nvSpPr>
          <p:spPr bwMode="auto">
            <a:xfrm>
              <a:off x="2566" y="1976"/>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52" name="Oval 77"/>
            <p:cNvSpPr>
              <a:spLocks noChangeArrowheads="1"/>
            </p:cNvSpPr>
            <p:nvPr/>
          </p:nvSpPr>
          <p:spPr bwMode="auto">
            <a:xfrm>
              <a:off x="1868" y="1328"/>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53" name="Oval 78"/>
            <p:cNvSpPr>
              <a:spLocks noChangeArrowheads="1"/>
            </p:cNvSpPr>
            <p:nvPr/>
          </p:nvSpPr>
          <p:spPr bwMode="auto">
            <a:xfrm>
              <a:off x="2161" y="1994"/>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54" name="Oval 79"/>
            <p:cNvSpPr>
              <a:spLocks noChangeArrowheads="1"/>
            </p:cNvSpPr>
            <p:nvPr/>
          </p:nvSpPr>
          <p:spPr bwMode="auto">
            <a:xfrm>
              <a:off x="1868" y="1652"/>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55" name="Oval 80"/>
            <p:cNvSpPr>
              <a:spLocks noChangeArrowheads="1"/>
            </p:cNvSpPr>
            <p:nvPr/>
          </p:nvSpPr>
          <p:spPr bwMode="auto">
            <a:xfrm>
              <a:off x="1868" y="1004"/>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56" name="Oval 81"/>
            <p:cNvSpPr>
              <a:spLocks noChangeArrowheads="1"/>
            </p:cNvSpPr>
            <p:nvPr/>
          </p:nvSpPr>
          <p:spPr bwMode="auto">
            <a:xfrm>
              <a:off x="2198" y="1004"/>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57" name="Oval 82"/>
            <p:cNvSpPr>
              <a:spLocks noChangeArrowheads="1"/>
            </p:cNvSpPr>
            <p:nvPr/>
          </p:nvSpPr>
          <p:spPr bwMode="auto">
            <a:xfrm>
              <a:off x="2198" y="1346"/>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58" name="Oval 83"/>
            <p:cNvSpPr>
              <a:spLocks noChangeArrowheads="1"/>
            </p:cNvSpPr>
            <p:nvPr/>
          </p:nvSpPr>
          <p:spPr bwMode="auto">
            <a:xfrm>
              <a:off x="3208" y="1976"/>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59" name="Oval 84"/>
            <p:cNvSpPr>
              <a:spLocks noChangeArrowheads="1"/>
            </p:cNvSpPr>
            <p:nvPr/>
          </p:nvSpPr>
          <p:spPr bwMode="auto">
            <a:xfrm>
              <a:off x="2198" y="1652"/>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60" name="Oval 85"/>
            <p:cNvSpPr>
              <a:spLocks noChangeArrowheads="1"/>
            </p:cNvSpPr>
            <p:nvPr/>
          </p:nvSpPr>
          <p:spPr bwMode="auto">
            <a:xfrm>
              <a:off x="3227" y="2282"/>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61" name="Oval 86"/>
            <p:cNvSpPr>
              <a:spLocks noChangeArrowheads="1"/>
            </p:cNvSpPr>
            <p:nvPr/>
          </p:nvSpPr>
          <p:spPr bwMode="auto">
            <a:xfrm>
              <a:off x="2896" y="1976"/>
              <a:ext cx="111"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62" name="Oval 87"/>
            <p:cNvSpPr>
              <a:spLocks noChangeArrowheads="1"/>
            </p:cNvSpPr>
            <p:nvPr/>
          </p:nvSpPr>
          <p:spPr bwMode="auto">
            <a:xfrm>
              <a:off x="2584" y="2282"/>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63" name="Oval 88"/>
            <p:cNvSpPr>
              <a:spLocks noChangeArrowheads="1"/>
            </p:cNvSpPr>
            <p:nvPr/>
          </p:nvSpPr>
          <p:spPr bwMode="auto">
            <a:xfrm>
              <a:off x="2914" y="2282"/>
              <a:ext cx="110" cy="108"/>
            </a:xfrm>
            <a:prstGeom prst="ellipse">
              <a:avLst/>
            </a:prstGeom>
            <a:solidFill>
              <a:srgbClr val="0000CC"/>
            </a:solidFill>
            <a:ln w="9525">
              <a:solidFill>
                <a:schemeClr val="tx1"/>
              </a:solidFill>
              <a:round/>
              <a:headEnd/>
              <a:tailEnd/>
            </a:ln>
          </p:spPr>
          <p:txBody>
            <a:bodyPr wrap="none" anchor="ctr"/>
            <a:lstStyle/>
            <a:p>
              <a:endParaRPr lang="ja-JP" altLang="en-US"/>
            </a:p>
          </p:txBody>
        </p:sp>
        <p:sp>
          <p:nvSpPr>
            <p:cNvPr id="3164" name="Line 89"/>
            <p:cNvSpPr>
              <a:spLocks noChangeShapeType="1"/>
            </p:cNvSpPr>
            <p:nvPr/>
          </p:nvSpPr>
          <p:spPr bwMode="auto">
            <a:xfrm flipH="1" flipV="1">
              <a:off x="1316" y="2228"/>
              <a:ext cx="272" cy="45"/>
            </a:xfrm>
            <a:prstGeom prst="line">
              <a:avLst/>
            </a:prstGeom>
            <a:noFill/>
            <a:ln w="57150">
              <a:solidFill>
                <a:srgbClr val="660033"/>
              </a:solidFill>
              <a:round/>
              <a:headEnd/>
              <a:tailEnd type="triangle" w="med" len="med"/>
            </a:ln>
          </p:spPr>
          <p:txBody>
            <a:bodyPr/>
            <a:lstStyle/>
            <a:p>
              <a:endParaRPr lang="ja-JP" altLang="en-US"/>
            </a:p>
          </p:txBody>
        </p:sp>
        <p:sp>
          <p:nvSpPr>
            <p:cNvPr id="3165" name="Text Box 90"/>
            <p:cNvSpPr txBox="1">
              <a:spLocks noChangeArrowheads="1"/>
            </p:cNvSpPr>
            <p:nvPr/>
          </p:nvSpPr>
          <p:spPr bwMode="auto">
            <a:xfrm>
              <a:off x="1610" y="1911"/>
              <a:ext cx="159" cy="288"/>
            </a:xfrm>
            <a:prstGeom prst="rect">
              <a:avLst/>
            </a:prstGeom>
            <a:noFill/>
            <a:ln w="9525">
              <a:noFill/>
              <a:miter lim="800000"/>
              <a:headEnd/>
              <a:tailEnd/>
            </a:ln>
          </p:spPr>
          <p:txBody>
            <a:bodyPr>
              <a:spAutoFit/>
            </a:bodyPr>
            <a:lstStyle/>
            <a:p>
              <a:pPr>
                <a:spcBef>
                  <a:spcPct val="50000"/>
                </a:spcBef>
              </a:pPr>
              <a:r>
                <a:rPr lang="en-US" altLang="ja-JP" sz="2400" b="1" i="1">
                  <a:latin typeface="Times New Roman" pitchFamily="18" charset="0"/>
                </a:rPr>
                <a:t>i</a:t>
              </a:r>
            </a:p>
          </p:txBody>
        </p:sp>
        <p:sp>
          <p:nvSpPr>
            <p:cNvPr id="3166" name="Text Box 91"/>
            <p:cNvSpPr txBox="1">
              <a:spLocks noChangeArrowheads="1"/>
            </p:cNvSpPr>
            <p:nvPr/>
          </p:nvSpPr>
          <p:spPr bwMode="auto">
            <a:xfrm>
              <a:off x="1316" y="1934"/>
              <a:ext cx="249" cy="288"/>
            </a:xfrm>
            <a:prstGeom prst="rect">
              <a:avLst/>
            </a:prstGeom>
            <a:noFill/>
            <a:ln w="9525">
              <a:noFill/>
              <a:miter lim="800000"/>
              <a:headEnd/>
              <a:tailEnd/>
            </a:ln>
          </p:spPr>
          <p:txBody>
            <a:bodyPr>
              <a:spAutoFit/>
            </a:bodyPr>
            <a:lstStyle/>
            <a:p>
              <a:pPr>
                <a:spcBef>
                  <a:spcPct val="50000"/>
                </a:spcBef>
              </a:pPr>
              <a:r>
                <a:rPr lang="en-US" altLang="ja-JP" sz="2400" b="1" i="1">
                  <a:latin typeface="Times New Roman" pitchFamily="18" charset="0"/>
                </a:rPr>
                <a:t>v</a:t>
              </a:r>
              <a:r>
                <a:rPr lang="en-US" altLang="ja-JP" sz="2400" b="1" baseline="-25000">
                  <a:latin typeface="Times New Roman" pitchFamily="18" charset="0"/>
                </a:rPr>
                <a:t>i</a:t>
              </a:r>
            </a:p>
          </p:txBody>
        </p:sp>
        <p:sp>
          <p:nvSpPr>
            <p:cNvPr id="3167" name="Line 92"/>
            <p:cNvSpPr>
              <a:spLocks noChangeShapeType="1"/>
            </p:cNvSpPr>
            <p:nvPr/>
          </p:nvSpPr>
          <p:spPr bwMode="auto">
            <a:xfrm flipV="1">
              <a:off x="545" y="2342"/>
              <a:ext cx="1065" cy="839"/>
            </a:xfrm>
            <a:prstGeom prst="line">
              <a:avLst/>
            </a:prstGeom>
            <a:noFill/>
            <a:ln w="28575">
              <a:solidFill>
                <a:schemeClr val="tx1"/>
              </a:solidFill>
              <a:round/>
              <a:headEnd/>
              <a:tailEnd type="triangle" w="med" len="med"/>
            </a:ln>
          </p:spPr>
          <p:txBody>
            <a:bodyPr/>
            <a:lstStyle/>
            <a:p>
              <a:endParaRPr lang="ja-JP" altLang="en-US"/>
            </a:p>
          </p:txBody>
        </p:sp>
        <p:sp>
          <p:nvSpPr>
            <p:cNvPr id="3168" name="Text Box 93"/>
            <p:cNvSpPr txBox="1">
              <a:spLocks noChangeArrowheads="1"/>
            </p:cNvSpPr>
            <p:nvPr/>
          </p:nvSpPr>
          <p:spPr bwMode="auto">
            <a:xfrm>
              <a:off x="340" y="2886"/>
              <a:ext cx="273" cy="288"/>
            </a:xfrm>
            <a:prstGeom prst="rect">
              <a:avLst/>
            </a:prstGeom>
            <a:noFill/>
            <a:ln w="9525">
              <a:noFill/>
              <a:miter lim="800000"/>
              <a:headEnd/>
              <a:tailEnd/>
            </a:ln>
          </p:spPr>
          <p:txBody>
            <a:bodyPr>
              <a:spAutoFit/>
            </a:bodyPr>
            <a:lstStyle/>
            <a:p>
              <a:pPr>
                <a:spcBef>
                  <a:spcPct val="50000"/>
                </a:spcBef>
              </a:pPr>
              <a:r>
                <a:rPr lang="en-US" altLang="ja-JP" sz="2400" b="1">
                  <a:latin typeface="Times New Roman" pitchFamily="18" charset="0"/>
                </a:rPr>
                <a:t>O</a:t>
              </a:r>
            </a:p>
          </p:txBody>
        </p:sp>
        <p:sp>
          <p:nvSpPr>
            <p:cNvPr id="3169" name="Text Box 94"/>
            <p:cNvSpPr txBox="1">
              <a:spLocks noChangeArrowheads="1"/>
            </p:cNvSpPr>
            <p:nvPr/>
          </p:nvSpPr>
          <p:spPr bwMode="auto">
            <a:xfrm>
              <a:off x="975" y="2750"/>
              <a:ext cx="227" cy="288"/>
            </a:xfrm>
            <a:prstGeom prst="rect">
              <a:avLst/>
            </a:prstGeom>
            <a:noFill/>
            <a:ln w="9525">
              <a:noFill/>
              <a:miter lim="800000"/>
              <a:headEnd/>
              <a:tailEnd/>
            </a:ln>
          </p:spPr>
          <p:txBody>
            <a:bodyPr>
              <a:spAutoFit/>
            </a:bodyPr>
            <a:lstStyle/>
            <a:p>
              <a:pPr>
                <a:spcBef>
                  <a:spcPct val="50000"/>
                </a:spcBef>
              </a:pPr>
              <a:r>
                <a:rPr lang="en-US" altLang="ja-JP" sz="2400" b="1" i="1">
                  <a:latin typeface="Times New Roman" pitchFamily="18" charset="0"/>
                </a:rPr>
                <a:t>r</a:t>
              </a:r>
              <a:r>
                <a:rPr lang="en-US" altLang="ja-JP" sz="2400" b="1" baseline="-25000">
                  <a:latin typeface="Times New Roman" pitchFamily="18" charset="0"/>
                </a:rPr>
                <a:t>i</a:t>
              </a:r>
            </a:p>
          </p:txBody>
        </p:sp>
        <p:sp>
          <p:nvSpPr>
            <p:cNvPr id="3170" name="Line 95"/>
            <p:cNvSpPr>
              <a:spLocks noChangeShapeType="1"/>
            </p:cNvSpPr>
            <p:nvPr/>
          </p:nvSpPr>
          <p:spPr bwMode="auto">
            <a:xfrm flipV="1">
              <a:off x="1361" y="2319"/>
              <a:ext cx="204" cy="91"/>
            </a:xfrm>
            <a:prstGeom prst="line">
              <a:avLst/>
            </a:prstGeom>
            <a:noFill/>
            <a:ln w="28575">
              <a:solidFill>
                <a:schemeClr val="hlink"/>
              </a:solidFill>
              <a:round/>
              <a:headEnd type="triangle" w="med" len="med"/>
              <a:tailEnd type="triangle" w="med" len="med"/>
            </a:ln>
          </p:spPr>
          <p:txBody>
            <a:bodyPr/>
            <a:lstStyle/>
            <a:p>
              <a:endParaRPr lang="ja-JP" altLang="en-US"/>
            </a:p>
          </p:txBody>
        </p:sp>
        <p:sp>
          <p:nvSpPr>
            <p:cNvPr id="3171" name="Line 96"/>
            <p:cNvSpPr>
              <a:spLocks noChangeShapeType="1"/>
            </p:cNvSpPr>
            <p:nvPr/>
          </p:nvSpPr>
          <p:spPr bwMode="auto">
            <a:xfrm flipH="1">
              <a:off x="1565" y="2387"/>
              <a:ext cx="91" cy="204"/>
            </a:xfrm>
            <a:prstGeom prst="line">
              <a:avLst/>
            </a:prstGeom>
            <a:noFill/>
            <a:ln w="28575">
              <a:solidFill>
                <a:schemeClr val="hlink"/>
              </a:solidFill>
              <a:round/>
              <a:headEnd type="triangle" w="med" len="med"/>
              <a:tailEnd type="triangle" w="med" len="med"/>
            </a:ln>
          </p:spPr>
          <p:txBody>
            <a:bodyPr/>
            <a:lstStyle/>
            <a:p>
              <a:endParaRPr lang="ja-JP" altLang="en-US"/>
            </a:p>
          </p:txBody>
        </p:sp>
        <p:sp>
          <p:nvSpPr>
            <p:cNvPr id="3172" name="Line 97"/>
            <p:cNvSpPr>
              <a:spLocks noChangeShapeType="1"/>
            </p:cNvSpPr>
            <p:nvPr/>
          </p:nvSpPr>
          <p:spPr bwMode="auto">
            <a:xfrm>
              <a:off x="1747" y="2365"/>
              <a:ext cx="181" cy="158"/>
            </a:xfrm>
            <a:prstGeom prst="line">
              <a:avLst/>
            </a:prstGeom>
            <a:noFill/>
            <a:ln w="28575">
              <a:solidFill>
                <a:schemeClr val="hlink"/>
              </a:solidFill>
              <a:round/>
              <a:headEnd type="triangle" w="med" len="med"/>
              <a:tailEnd type="triangle" w="med" len="med"/>
            </a:ln>
          </p:spPr>
          <p:txBody>
            <a:bodyPr/>
            <a:lstStyle/>
            <a:p>
              <a:endParaRPr lang="ja-JP" altLang="en-US"/>
            </a:p>
          </p:txBody>
        </p:sp>
        <p:sp>
          <p:nvSpPr>
            <p:cNvPr id="3173" name="Line 98"/>
            <p:cNvSpPr>
              <a:spLocks noChangeShapeType="1"/>
            </p:cNvSpPr>
            <p:nvPr/>
          </p:nvSpPr>
          <p:spPr bwMode="auto">
            <a:xfrm flipV="1">
              <a:off x="1747" y="2160"/>
              <a:ext cx="113" cy="68"/>
            </a:xfrm>
            <a:prstGeom prst="line">
              <a:avLst/>
            </a:prstGeom>
            <a:noFill/>
            <a:ln w="28575">
              <a:solidFill>
                <a:schemeClr val="hlink"/>
              </a:solidFill>
              <a:round/>
              <a:headEnd type="triangle" w="med" len="med"/>
              <a:tailEnd type="triangle" w="med" len="med"/>
            </a:ln>
          </p:spPr>
          <p:txBody>
            <a:bodyPr/>
            <a:lstStyle/>
            <a:p>
              <a:endParaRPr lang="ja-JP" altLang="en-US"/>
            </a:p>
          </p:txBody>
        </p:sp>
        <p:sp>
          <p:nvSpPr>
            <p:cNvPr id="3174" name="Line 99"/>
            <p:cNvSpPr>
              <a:spLocks noChangeShapeType="1"/>
            </p:cNvSpPr>
            <p:nvPr/>
          </p:nvSpPr>
          <p:spPr bwMode="auto">
            <a:xfrm>
              <a:off x="1769" y="2296"/>
              <a:ext cx="454" cy="159"/>
            </a:xfrm>
            <a:prstGeom prst="line">
              <a:avLst/>
            </a:prstGeom>
            <a:noFill/>
            <a:ln w="28575">
              <a:solidFill>
                <a:schemeClr val="hlink"/>
              </a:solidFill>
              <a:round/>
              <a:headEnd type="triangle" w="med" len="med"/>
              <a:tailEnd type="triangle" w="med" len="med"/>
            </a:ln>
          </p:spPr>
          <p:txBody>
            <a:bodyPr/>
            <a:lstStyle/>
            <a:p>
              <a:endParaRPr lang="ja-JP" altLang="en-US"/>
            </a:p>
          </p:txBody>
        </p:sp>
        <p:sp>
          <p:nvSpPr>
            <p:cNvPr id="3175" name="Line 100"/>
            <p:cNvSpPr>
              <a:spLocks noChangeShapeType="1"/>
            </p:cNvSpPr>
            <p:nvPr/>
          </p:nvSpPr>
          <p:spPr bwMode="auto">
            <a:xfrm flipH="1" flipV="1">
              <a:off x="1429" y="1798"/>
              <a:ext cx="250" cy="408"/>
            </a:xfrm>
            <a:prstGeom prst="line">
              <a:avLst/>
            </a:prstGeom>
            <a:noFill/>
            <a:ln w="28575">
              <a:solidFill>
                <a:schemeClr val="hlink"/>
              </a:solidFill>
              <a:round/>
              <a:headEnd type="triangle" w="med" len="med"/>
              <a:tailEnd type="triangle" w="med" len="med"/>
            </a:ln>
          </p:spPr>
          <p:txBody>
            <a:bodyPr/>
            <a:lstStyle/>
            <a:p>
              <a:endParaRPr lang="ja-JP" altLang="en-US"/>
            </a:p>
          </p:txBody>
        </p:sp>
        <p:sp>
          <p:nvSpPr>
            <p:cNvPr id="3176" name="Line 101"/>
            <p:cNvSpPr>
              <a:spLocks noChangeShapeType="1"/>
            </p:cNvSpPr>
            <p:nvPr/>
          </p:nvSpPr>
          <p:spPr bwMode="auto">
            <a:xfrm flipV="1">
              <a:off x="1701" y="1752"/>
              <a:ext cx="227" cy="454"/>
            </a:xfrm>
            <a:prstGeom prst="line">
              <a:avLst/>
            </a:prstGeom>
            <a:noFill/>
            <a:ln w="28575">
              <a:solidFill>
                <a:schemeClr val="hlink"/>
              </a:solidFill>
              <a:round/>
              <a:headEnd type="triangle" w="med" len="med"/>
              <a:tailEnd type="triangle" w="med" len="med"/>
            </a:ln>
          </p:spPr>
          <p:txBody>
            <a:bodyPr/>
            <a:lstStyle/>
            <a:p>
              <a:endParaRPr lang="ja-JP" altLang="en-US"/>
            </a:p>
          </p:txBody>
        </p:sp>
        <p:sp>
          <p:nvSpPr>
            <p:cNvPr id="3177" name="Line 102"/>
            <p:cNvSpPr>
              <a:spLocks noChangeShapeType="1"/>
            </p:cNvSpPr>
            <p:nvPr/>
          </p:nvSpPr>
          <p:spPr bwMode="auto">
            <a:xfrm flipV="1">
              <a:off x="1747" y="2092"/>
              <a:ext cx="430" cy="182"/>
            </a:xfrm>
            <a:prstGeom prst="line">
              <a:avLst/>
            </a:prstGeom>
            <a:noFill/>
            <a:ln w="9525">
              <a:solidFill>
                <a:schemeClr val="tx1"/>
              </a:solidFill>
              <a:round/>
              <a:headEnd/>
              <a:tailEnd type="triangle" w="med" len="med"/>
            </a:ln>
          </p:spPr>
          <p:txBody>
            <a:bodyPr/>
            <a:lstStyle/>
            <a:p>
              <a:endParaRPr lang="ja-JP" altLang="en-US"/>
            </a:p>
          </p:txBody>
        </p:sp>
        <p:sp>
          <p:nvSpPr>
            <p:cNvPr id="3178" name="Text Box 103"/>
            <p:cNvSpPr txBox="1">
              <a:spLocks noChangeArrowheads="1"/>
            </p:cNvSpPr>
            <p:nvPr/>
          </p:nvSpPr>
          <p:spPr bwMode="auto">
            <a:xfrm>
              <a:off x="2245" y="2138"/>
              <a:ext cx="227" cy="288"/>
            </a:xfrm>
            <a:prstGeom prst="rect">
              <a:avLst/>
            </a:prstGeom>
            <a:noFill/>
            <a:ln w="9525">
              <a:noFill/>
              <a:miter lim="800000"/>
              <a:headEnd/>
              <a:tailEnd/>
            </a:ln>
          </p:spPr>
          <p:txBody>
            <a:bodyPr>
              <a:spAutoFit/>
            </a:bodyPr>
            <a:lstStyle/>
            <a:p>
              <a:pPr>
                <a:spcBef>
                  <a:spcPct val="50000"/>
                </a:spcBef>
              </a:pPr>
              <a:r>
                <a:rPr lang="en-US" altLang="ja-JP" sz="2400" b="1" i="1">
                  <a:latin typeface="Times New Roman" pitchFamily="18" charset="0"/>
                </a:rPr>
                <a:t>j</a:t>
              </a:r>
            </a:p>
          </p:txBody>
        </p:sp>
        <p:sp>
          <p:nvSpPr>
            <p:cNvPr id="3179" name="Text Box 104"/>
            <p:cNvSpPr txBox="1">
              <a:spLocks noChangeArrowheads="1"/>
            </p:cNvSpPr>
            <p:nvPr/>
          </p:nvSpPr>
          <p:spPr bwMode="auto">
            <a:xfrm>
              <a:off x="1995" y="2387"/>
              <a:ext cx="341" cy="288"/>
            </a:xfrm>
            <a:prstGeom prst="rect">
              <a:avLst/>
            </a:prstGeom>
            <a:noFill/>
            <a:ln w="9525">
              <a:noFill/>
              <a:miter lim="800000"/>
              <a:headEnd/>
              <a:tailEnd/>
            </a:ln>
          </p:spPr>
          <p:txBody>
            <a:bodyPr>
              <a:spAutoFit/>
            </a:bodyPr>
            <a:lstStyle/>
            <a:p>
              <a:pPr>
                <a:spcBef>
                  <a:spcPct val="50000"/>
                </a:spcBef>
              </a:pPr>
              <a:r>
                <a:rPr lang="en-US" altLang="ja-JP" sz="2400" b="1" i="1">
                  <a:solidFill>
                    <a:srgbClr val="009999"/>
                  </a:solidFill>
                  <a:latin typeface="Times New Roman" pitchFamily="18" charset="0"/>
                </a:rPr>
                <a:t>F</a:t>
              </a:r>
              <a:r>
                <a:rPr lang="en-US" altLang="ja-JP" sz="2400" b="1" i="1" baseline="-25000">
                  <a:solidFill>
                    <a:srgbClr val="009999"/>
                  </a:solidFill>
                  <a:latin typeface="Times New Roman" pitchFamily="18" charset="0"/>
                </a:rPr>
                <a:t>ij</a:t>
              </a:r>
            </a:p>
          </p:txBody>
        </p:sp>
        <p:sp>
          <p:nvSpPr>
            <p:cNvPr id="3180" name="Line 105"/>
            <p:cNvSpPr>
              <a:spLocks noChangeShapeType="1"/>
            </p:cNvSpPr>
            <p:nvPr/>
          </p:nvSpPr>
          <p:spPr bwMode="auto">
            <a:xfrm flipV="1">
              <a:off x="1792" y="754"/>
              <a:ext cx="0" cy="318"/>
            </a:xfrm>
            <a:prstGeom prst="line">
              <a:avLst/>
            </a:prstGeom>
            <a:noFill/>
            <a:ln w="9525">
              <a:solidFill>
                <a:schemeClr val="tx1"/>
              </a:solidFill>
              <a:round/>
              <a:headEnd/>
              <a:tailEnd/>
            </a:ln>
          </p:spPr>
          <p:txBody>
            <a:bodyPr/>
            <a:lstStyle/>
            <a:p>
              <a:endParaRPr lang="ja-JP" altLang="en-US"/>
            </a:p>
          </p:txBody>
        </p:sp>
        <p:sp>
          <p:nvSpPr>
            <p:cNvPr id="3181" name="Line 106"/>
            <p:cNvSpPr>
              <a:spLocks noChangeShapeType="1"/>
            </p:cNvSpPr>
            <p:nvPr/>
          </p:nvSpPr>
          <p:spPr bwMode="auto">
            <a:xfrm flipV="1">
              <a:off x="1928" y="754"/>
              <a:ext cx="0" cy="250"/>
            </a:xfrm>
            <a:prstGeom prst="line">
              <a:avLst/>
            </a:prstGeom>
            <a:noFill/>
            <a:ln w="9525">
              <a:solidFill>
                <a:schemeClr val="tx1"/>
              </a:solidFill>
              <a:round/>
              <a:headEnd/>
              <a:tailEnd/>
            </a:ln>
          </p:spPr>
          <p:txBody>
            <a:bodyPr/>
            <a:lstStyle/>
            <a:p>
              <a:endParaRPr lang="ja-JP" altLang="en-US"/>
            </a:p>
          </p:txBody>
        </p:sp>
        <p:sp>
          <p:nvSpPr>
            <p:cNvPr id="3182" name="Line 107"/>
            <p:cNvSpPr>
              <a:spLocks noChangeShapeType="1"/>
            </p:cNvSpPr>
            <p:nvPr/>
          </p:nvSpPr>
          <p:spPr bwMode="auto">
            <a:xfrm>
              <a:off x="1656" y="845"/>
              <a:ext cx="408" cy="0"/>
            </a:xfrm>
            <a:prstGeom prst="line">
              <a:avLst/>
            </a:prstGeom>
            <a:noFill/>
            <a:ln w="9525">
              <a:solidFill>
                <a:schemeClr val="tx1"/>
              </a:solidFill>
              <a:round/>
              <a:headEnd/>
              <a:tailEnd/>
            </a:ln>
          </p:spPr>
          <p:txBody>
            <a:bodyPr/>
            <a:lstStyle/>
            <a:p>
              <a:endParaRPr lang="ja-JP" altLang="en-US"/>
            </a:p>
          </p:txBody>
        </p:sp>
        <p:sp>
          <p:nvSpPr>
            <p:cNvPr id="3183" name="Line 108"/>
            <p:cNvSpPr>
              <a:spLocks noChangeShapeType="1"/>
            </p:cNvSpPr>
            <p:nvPr/>
          </p:nvSpPr>
          <p:spPr bwMode="auto">
            <a:xfrm>
              <a:off x="1656" y="845"/>
              <a:ext cx="113" cy="0"/>
            </a:xfrm>
            <a:prstGeom prst="line">
              <a:avLst/>
            </a:prstGeom>
            <a:noFill/>
            <a:ln w="28575">
              <a:solidFill>
                <a:schemeClr val="tx1"/>
              </a:solidFill>
              <a:round/>
              <a:headEnd/>
              <a:tailEnd type="triangle" w="med" len="med"/>
            </a:ln>
          </p:spPr>
          <p:txBody>
            <a:bodyPr/>
            <a:lstStyle/>
            <a:p>
              <a:endParaRPr lang="ja-JP" altLang="en-US"/>
            </a:p>
          </p:txBody>
        </p:sp>
        <p:sp>
          <p:nvSpPr>
            <p:cNvPr id="3184" name="Line 109"/>
            <p:cNvSpPr>
              <a:spLocks noChangeShapeType="1"/>
            </p:cNvSpPr>
            <p:nvPr/>
          </p:nvSpPr>
          <p:spPr bwMode="auto">
            <a:xfrm flipH="1">
              <a:off x="1928" y="845"/>
              <a:ext cx="136" cy="0"/>
            </a:xfrm>
            <a:prstGeom prst="line">
              <a:avLst/>
            </a:prstGeom>
            <a:noFill/>
            <a:ln w="28575">
              <a:solidFill>
                <a:schemeClr val="tx1"/>
              </a:solidFill>
              <a:round/>
              <a:headEnd/>
              <a:tailEnd type="triangle" w="med" len="med"/>
            </a:ln>
          </p:spPr>
          <p:txBody>
            <a:bodyPr/>
            <a:lstStyle/>
            <a:p>
              <a:endParaRPr lang="ja-JP" altLang="en-US"/>
            </a:p>
          </p:txBody>
        </p:sp>
        <p:sp>
          <p:nvSpPr>
            <p:cNvPr id="3185" name="Text Box 110"/>
            <p:cNvSpPr txBox="1">
              <a:spLocks noChangeArrowheads="1"/>
            </p:cNvSpPr>
            <p:nvPr/>
          </p:nvSpPr>
          <p:spPr bwMode="auto">
            <a:xfrm>
              <a:off x="1973" y="686"/>
              <a:ext cx="385" cy="288"/>
            </a:xfrm>
            <a:prstGeom prst="rect">
              <a:avLst/>
            </a:prstGeom>
            <a:noFill/>
            <a:ln w="9525">
              <a:noFill/>
              <a:miter lim="800000"/>
              <a:headEnd/>
              <a:tailEnd/>
            </a:ln>
          </p:spPr>
          <p:txBody>
            <a:bodyPr>
              <a:spAutoFit/>
            </a:bodyPr>
            <a:lstStyle/>
            <a:p>
              <a:pPr>
                <a:spcBef>
                  <a:spcPct val="50000"/>
                </a:spcBef>
              </a:pPr>
              <a:r>
                <a:rPr lang="el-GR" altLang="ja-JP" sz="2400" b="1" i="1">
                  <a:latin typeface="Times New Roman" pitchFamily="18" charset="0"/>
                  <a:cs typeface="Arial" charset="0"/>
                </a:rPr>
                <a:t>Δ</a:t>
              </a:r>
              <a:r>
                <a:rPr lang="en-US" altLang="ja-JP" sz="2400" b="1" i="1">
                  <a:latin typeface="Times New Roman" pitchFamily="18" charset="0"/>
                  <a:cs typeface="Arial" charset="0"/>
                </a:rPr>
                <a:t>t</a:t>
              </a:r>
              <a:endParaRPr lang="el-GR" altLang="ja-JP" sz="2400" b="1" i="1">
                <a:latin typeface="Times New Roman" pitchFamily="18" charset="0"/>
                <a:cs typeface="Arial" charset="0"/>
              </a:endParaRPr>
            </a:p>
          </p:txBody>
        </p:sp>
        <p:sp>
          <p:nvSpPr>
            <p:cNvPr id="3186" name="Text Box 111"/>
            <p:cNvSpPr txBox="1">
              <a:spLocks noChangeArrowheads="1"/>
            </p:cNvSpPr>
            <p:nvPr/>
          </p:nvSpPr>
          <p:spPr bwMode="auto">
            <a:xfrm>
              <a:off x="2450" y="1525"/>
              <a:ext cx="589" cy="288"/>
            </a:xfrm>
            <a:prstGeom prst="rect">
              <a:avLst/>
            </a:prstGeom>
            <a:noFill/>
            <a:ln w="9525">
              <a:noFill/>
              <a:miter lim="800000"/>
              <a:headEnd/>
              <a:tailEnd/>
            </a:ln>
          </p:spPr>
          <p:txBody>
            <a:bodyPr>
              <a:spAutoFit/>
            </a:bodyPr>
            <a:lstStyle/>
            <a:p>
              <a:pPr>
                <a:spcBef>
                  <a:spcPct val="50000"/>
                </a:spcBef>
              </a:pPr>
              <a:r>
                <a:rPr lang="en-US" altLang="ja-JP" sz="2400"/>
                <a:t>Tool</a:t>
              </a:r>
            </a:p>
          </p:txBody>
        </p:sp>
        <p:sp>
          <p:nvSpPr>
            <p:cNvPr id="3187" name="Text Box 112"/>
            <p:cNvSpPr txBox="1">
              <a:spLocks noChangeArrowheads="1"/>
            </p:cNvSpPr>
            <p:nvPr/>
          </p:nvSpPr>
          <p:spPr bwMode="auto">
            <a:xfrm>
              <a:off x="1203" y="2954"/>
              <a:ext cx="1043" cy="288"/>
            </a:xfrm>
            <a:prstGeom prst="rect">
              <a:avLst/>
            </a:prstGeom>
            <a:noFill/>
            <a:ln w="9525">
              <a:noFill/>
              <a:miter lim="800000"/>
              <a:headEnd/>
              <a:tailEnd/>
            </a:ln>
          </p:spPr>
          <p:txBody>
            <a:bodyPr>
              <a:spAutoFit/>
            </a:bodyPr>
            <a:lstStyle/>
            <a:p>
              <a:pPr>
                <a:spcBef>
                  <a:spcPct val="50000"/>
                </a:spcBef>
              </a:pPr>
              <a:r>
                <a:rPr lang="en-US" altLang="ja-JP" sz="2400"/>
                <a:t>Workpiece</a:t>
              </a:r>
            </a:p>
          </p:txBody>
        </p:sp>
      </p:grpSp>
      <p:sp>
        <p:nvSpPr>
          <p:cNvPr id="3079" name="Text Box 113"/>
          <p:cNvSpPr txBox="1">
            <a:spLocks noChangeArrowheads="1"/>
          </p:cNvSpPr>
          <p:nvPr/>
        </p:nvSpPr>
        <p:spPr bwMode="auto">
          <a:xfrm>
            <a:off x="5688013" y="2097088"/>
            <a:ext cx="2879725" cy="2530475"/>
          </a:xfrm>
          <a:prstGeom prst="rect">
            <a:avLst/>
          </a:prstGeom>
          <a:solidFill>
            <a:srgbClr val="FFFF66"/>
          </a:solidFill>
          <a:ln w="50800">
            <a:noFill/>
            <a:miter lim="800000"/>
            <a:headEnd/>
            <a:tailEnd/>
          </a:ln>
        </p:spPr>
        <p:txBody>
          <a:bodyPr>
            <a:spAutoFit/>
          </a:bodyPr>
          <a:lstStyle/>
          <a:p>
            <a:pPr>
              <a:spcBef>
                <a:spcPct val="50000"/>
              </a:spcBef>
            </a:pPr>
            <a:r>
              <a:rPr lang="ja-JP" altLang="en-US" sz="2000" b="1">
                <a:solidFill>
                  <a:srgbClr val="FA0000"/>
                </a:solidFill>
                <a:latin typeface="Times New Roman" pitchFamily="18" charset="0"/>
              </a:rPr>
              <a:t>物体を粒子（原子）の集団としてモデル化する</a:t>
            </a:r>
          </a:p>
          <a:p>
            <a:pPr>
              <a:spcBef>
                <a:spcPct val="50000"/>
              </a:spcBef>
            </a:pPr>
            <a:r>
              <a:rPr lang="ja-JP" altLang="en-US" sz="2000" b="1">
                <a:solidFill>
                  <a:srgbClr val="FA0000"/>
                </a:solidFill>
                <a:latin typeface="Times New Roman" pitchFamily="18" charset="0"/>
              </a:rPr>
              <a:t>微小時間毎に粒子の運動方程式を解き、粒子の運動を追跡する</a:t>
            </a:r>
          </a:p>
          <a:p>
            <a:pPr>
              <a:spcBef>
                <a:spcPct val="50000"/>
              </a:spcBef>
            </a:pPr>
            <a:r>
              <a:rPr lang="ja-JP" altLang="en-US" sz="2000" b="1">
                <a:solidFill>
                  <a:srgbClr val="FA0000"/>
                </a:solidFill>
                <a:latin typeface="Times New Roman" pitchFamily="18" charset="0"/>
              </a:rPr>
              <a:t>粒子の集団としての物体の挙動を解析する</a:t>
            </a:r>
          </a:p>
        </p:txBody>
      </p:sp>
      <p:graphicFrame>
        <p:nvGraphicFramePr>
          <p:cNvPr id="3075" name="Object 114"/>
          <p:cNvGraphicFramePr>
            <a:graphicFrameLocks noGrp="1" noChangeAspect="1"/>
          </p:cNvGraphicFramePr>
          <p:nvPr>
            <p:ph sz="half" idx="2"/>
          </p:nvPr>
        </p:nvGraphicFramePr>
        <p:xfrm>
          <a:off x="3924300" y="5265738"/>
          <a:ext cx="2081213" cy="1011237"/>
        </p:xfrm>
        <a:graphic>
          <a:graphicData uri="http://schemas.openxmlformats.org/presentationml/2006/ole">
            <mc:AlternateContent xmlns:mc="http://schemas.openxmlformats.org/markup-compatibility/2006">
              <mc:Choice xmlns:v="urn:schemas-microsoft-com:vml" Requires="v">
                <p:oleObj spid="_x0000_s4263" name="数式" r:id="rId5" imgW="914400" imgH="444240" progId="Equation.3">
                  <p:embed/>
                </p:oleObj>
              </mc:Choice>
              <mc:Fallback>
                <p:oleObj name="数式" r:id="rId5" imgW="91440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5265738"/>
                        <a:ext cx="2081213" cy="1011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33492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a:xfrm>
            <a:off x="1439863" y="368300"/>
            <a:ext cx="6121400" cy="581025"/>
          </a:xfrm>
        </p:spPr>
        <p:txBody>
          <a:bodyPr/>
          <a:lstStyle/>
          <a:p>
            <a:pPr eaLnBrk="1" hangingPunct="1"/>
            <a:r>
              <a:rPr lang="ja-JP" altLang="en-US" smtClean="0"/>
              <a:t>公称切取り厚さと切りくず生成</a:t>
            </a:r>
          </a:p>
        </p:txBody>
      </p:sp>
      <p:sp>
        <p:nvSpPr>
          <p:cNvPr id="4102" name="Rectangle 3"/>
          <p:cNvSpPr>
            <a:spLocks noChangeArrowheads="1"/>
          </p:cNvSpPr>
          <p:nvPr/>
        </p:nvSpPr>
        <p:spPr bwMode="auto">
          <a:xfrm>
            <a:off x="0" y="2886075"/>
            <a:ext cx="9144000" cy="0"/>
          </a:xfrm>
          <a:prstGeom prst="rect">
            <a:avLst/>
          </a:prstGeom>
          <a:noFill/>
          <a:ln w="9525">
            <a:noFill/>
            <a:miter lim="800000"/>
            <a:headEnd/>
            <a:tailEnd/>
          </a:ln>
        </p:spPr>
        <p:txBody>
          <a:bodyPr wrap="none" anchor="ctr">
            <a:spAutoFit/>
          </a:bodyPr>
          <a:lstStyle/>
          <a:p>
            <a:endParaRPr lang="ja-JP" altLang="en-US"/>
          </a:p>
        </p:txBody>
      </p:sp>
      <p:sp>
        <p:nvSpPr>
          <p:cNvPr id="4103" name="Rectangle 4"/>
          <p:cNvSpPr>
            <a:spLocks noChangeArrowheads="1"/>
          </p:cNvSpPr>
          <p:nvPr/>
        </p:nvSpPr>
        <p:spPr bwMode="auto">
          <a:xfrm>
            <a:off x="0" y="2886075"/>
            <a:ext cx="9144000" cy="0"/>
          </a:xfrm>
          <a:prstGeom prst="rect">
            <a:avLst/>
          </a:prstGeom>
          <a:noFill/>
          <a:ln w="9525">
            <a:noFill/>
            <a:miter lim="800000"/>
            <a:headEnd/>
            <a:tailEnd/>
          </a:ln>
        </p:spPr>
        <p:txBody>
          <a:bodyPr wrap="none" anchor="ctr">
            <a:spAutoFit/>
          </a:bodyPr>
          <a:lstStyle/>
          <a:p>
            <a:endParaRPr lang="ja-JP" altLang="en-US"/>
          </a:p>
        </p:txBody>
      </p:sp>
      <p:graphicFrame>
        <p:nvGraphicFramePr>
          <p:cNvPr id="4098" name="Object 5"/>
          <p:cNvGraphicFramePr>
            <a:graphicFrameLocks noChangeAspect="1"/>
          </p:cNvGraphicFramePr>
          <p:nvPr/>
        </p:nvGraphicFramePr>
        <p:xfrm>
          <a:off x="1042988" y="1182688"/>
          <a:ext cx="3024187" cy="2533650"/>
        </p:xfrm>
        <a:graphic>
          <a:graphicData uri="http://schemas.openxmlformats.org/presentationml/2006/ole">
            <mc:AlternateContent xmlns:mc="http://schemas.openxmlformats.org/markup-compatibility/2006">
              <mc:Choice xmlns:v="urn:schemas-microsoft-com:vml" Requires="v">
                <p:oleObj spid="_x0000_s6278" name="ビットマップ イメージ" r:id="rId3" imgW="7095238" imgH="7133333" progId="PBrush">
                  <p:embed/>
                </p:oleObj>
              </mc:Choice>
              <mc:Fallback>
                <p:oleObj name="ビットマップ イメージ" r:id="rId3" imgW="7095238" imgH="7133333"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9672" t="20430" r="9978" b="24352"/>
                      <a:stretch>
                        <a:fillRect/>
                      </a:stretch>
                    </p:blipFill>
                    <p:spPr bwMode="auto">
                      <a:xfrm>
                        <a:off x="1042988" y="1182688"/>
                        <a:ext cx="3024187" cy="2533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6"/>
          <p:cNvGraphicFramePr>
            <a:graphicFrameLocks noChangeAspect="1"/>
          </p:cNvGraphicFramePr>
          <p:nvPr/>
        </p:nvGraphicFramePr>
        <p:xfrm>
          <a:off x="4427538" y="1196975"/>
          <a:ext cx="3455987" cy="2528888"/>
        </p:xfrm>
        <a:graphic>
          <a:graphicData uri="http://schemas.openxmlformats.org/presentationml/2006/ole">
            <mc:AlternateContent xmlns:mc="http://schemas.openxmlformats.org/markup-compatibility/2006">
              <mc:Choice xmlns:v="urn:schemas-microsoft-com:vml" Requires="v">
                <p:oleObj spid="_x0000_s6279" name="ビットマップ イメージ" r:id="rId5" imgW="7163800" imgH="7133333" progId="PBrush">
                  <p:embed/>
                </p:oleObj>
              </mc:Choice>
              <mc:Fallback>
                <p:oleObj name="ビットマップ イメージ" r:id="rId5" imgW="7163800" imgH="713333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0187" t="20430" r="9731" b="26117"/>
                      <a:stretch>
                        <a:fillRect/>
                      </a:stretch>
                    </p:blipFill>
                    <p:spPr bwMode="auto">
                      <a:xfrm>
                        <a:off x="4427538" y="1196975"/>
                        <a:ext cx="3455987" cy="252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4" name="Text Box 7"/>
          <p:cNvSpPr txBox="1">
            <a:spLocks noChangeArrowheads="1"/>
          </p:cNvSpPr>
          <p:nvPr/>
        </p:nvSpPr>
        <p:spPr bwMode="auto">
          <a:xfrm>
            <a:off x="1366838" y="3716338"/>
            <a:ext cx="2844800" cy="457200"/>
          </a:xfrm>
          <a:prstGeom prst="rect">
            <a:avLst/>
          </a:prstGeom>
          <a:noFill/>
          <a:ln w="9525">
            <a:noFill/>
            <a:miter lim="800000"/>
            <a:headEnd/>
            <a:tailEnd/>
          </a:ln>
        </p:spPr>
        <p:txBody>
          <a:bodyPr>
            <a:spAutoFit/>
          </a:bodyPr>
          <a:lstStyle/>
          <a:p>
            <a:pPr>
              <a:spcBef>
                <a:spcPct val="50000"/>
              </a:spcBef>
            </a:pPr>
            <a:r>
              <a:rPr lang="ja-JP" altLang="en-US" sz="2400"/>
              <a:t>切取り厚さ： </a:t>
            </a:r>
            <a:r>
              <a:rPr lang="en-US" altLang="ja-JP" sz="2400"/>
              <a:t>1 nm</a:t>
            </a:r>
          </a:p>
        </p:txBody>
      </p:sp>
      <p:sp>
        <p:nvSpPr>
          <p:cNvPr id="4105" name="Text Box 8"/>
          <p:cNvSpPr txBox="1">
            <a:spLocks noChangeArrowheads="1"/>
          </p:cNvSpPr>
          <p:nvPr/>
        </p:nvSpPr>
        <p:spPr bwMode="auto">
          <a:xfrm>
            <a:off x="4932363" y="3752850"/>
            <a:ext cx="2555875" cy="457200"/>
          </a:xfrm>
          <a:prstGeom prst="rect">
            <a:avLst/>
          </a:prstGeom>
          <a:noFill/>
          <a:ln w="9525">
            <a:noFill/>
            <a:miter lim="800000"/>
            <a:headEnd/>
            <a:tailEnd/>
          </a:ln>
        </p:spPr>
        <p:txBody>
          <a:bodyPr>
            <a:spAutoFit/>
          </a:bodyPr>
          <a:lstStyle/>
          <a:p>
            <a:pPr>
              <a:spcBef>
                <a:spcPct val="50000"/>
              </a:spcBef>
            </a:pPr>
            <a:r>
              <a:rPr lang="ja-JP" altLang="en-US" sz="2400"/>
              <a:t>切取り厚さ：</a:t>
            </a:r>
            <a:r>
              <a:rPr lang="en-US" altLang="ja-JP" sz="2400"/>
              <a:t>3 nm</a:t>
            </a:r>
          </a:p>
        </p:txBody>
      </p:sp>
      <p:sp>
        <p:nvSpPr>
          <p:cNvPr id="4106" name="Text Box 9"/>
          <p:cNvSpPr txBox="1">
            <a:spLocks noChangeArrowheads="1"/>
          </p:cNvSpPr>
          <p:nvPr/>
        </p:nvSpPr>
        <p:spPr bwMode="auto">
          <a:xfrm>
            <a:off x="1692275" y="4329113"/>
            <a:ext cx="5797550" cy="914400"/>
          </a:xfrm>
          <a:prstGeom prst="rect">
            <a:avLst/>
          </a:prstGeom>
          <a:noFill/>
          <a:ln w="9525">
            <a:noFill/>
            <a:miter lim="800000"/>
            <a:headEnd/>
            <a:tailEnd/>
          </a:ln>
        </p:spPr>
        <p:txBody>
          <a:bodyPr>
            <a:spAutoFit/>
          </a:bodyPr>
          <a:lstStyle/>
          <a:p>
            <a:pPr algn="ctr">
              <a:spcBef>
                <a:spcPct val="25000"/>
              </a:spcBef>
            </a:pPr>
            <a:r>
              <a:rPr lang="ja-JP" altLang="en-US" sz="2400"/>
              <a:t>ＭＤシミュレーションによる解析結果</a:t>
            </a:r>
          </a:p>
          <a:p>
            <a:pPr algn="ctr">
              <a:spcBef>
                <a:spcPct val="25000"/>
              </a:spcBef>
            </a:pPr>
            <a:r>
              <a:rPr lang="ja-JP" altLang="en-US" sz="2400"/>
              <a:t>被削材：銅、工具切刃稜丸み半径：</a:t>
            </a:r>
            <a:r>
              <a:rPr lang="en-US" altLang="ja-JP" sz="2400"/>
              <a:t>20 nm</a:t>
            </a:r>
          </a:p>
        </p:txBody>
      </p:sp>
      <p:sp>
        <p:nvSpPr>
          <p:cNvPr id="4107" name="Text Box 10"/>
          <p:cNvSpPr txBox="1">
            <a:spLocks noChangeArrowheads="1"/>
          </p:cNvSpPr>
          <p:nvPr/>
        </p:nvSpPr>
        <p:spPr bwMode="auto">
          <a:xfrm>
            <a:off x="1655763" y="5373688"/>
            <a:ext cx="5832475" cy="830997"/>
          </a:xfrm>
          <a:prstGeom prst="rect">
            <a:avLst/>
          </a:prstGeom>
          <a:solidFill>
            <a:srgbClr val="FFFF00"/>
          </a:solidFill>
          <a:ln w="9525">
            <a:noFill/>
            <a:miter lim="800000"/>
            <a:headEnd/>
            <a:tailEnd/>
          </a:ln>
        </p:spPr>
        <p:txBody>
          <a:bodyPr>
            <a:spAutoFit/>
          </a:bodyPr>
          <a:lstStyle/>
          <a:p>
            <a:pPr algn="ctr">
              <a:spcBef>
                <a:spcPct val="50000"/>
              </a:spcBef>
            </a:pPr>
            <a:r>
              <a:rPr lang="ja-JP" altLang="en-US" sz="2400" dirty="0">
                <a:solidFill>
                  <a:srgbClr val="FF0000"/>
                </a:solidFill>
              </a:rPr>
              <a:t>被削性の良い材料なら、切刃稜丸み半径</a:t>
            </a:r>
            <a:r>
              <a:rPr lang="ja-JP" altLang="en-US" sz="2400" dirty="0" smtClean="0">
                <a:solidFill>
                  <a:srgbClr val="FF0000"/>
                </a:solidFill>
              </a:rPr>
              <a:t>の</a:t>
            </a:r>
            <a:r>
              <a:rPr lang="en-US" altLang="ja-JP" sz="2400" dirty="0" smtClean="0">
                <a:solidFill>
                  <a:srgbClr val="FF0000"/>
                </a:solidFill>
              </a:rPr>
              <a:t>10</a:t>
            </a:r>
            <a:r>
              <a:rPr lang="ja-JP" altLang="en-US" sz="2400" dirty="0" smtClean="0">
                <a:solidFill>
                  <a:srgbClr val="FF0000"/>
                </a:solidFill>
              </a:rPr>
              <a:t>％</a:t>
            </a:r>
            <a:r>
              <a:rPr lang="en-US" altLang="ja-JP" sz="2400" dirty="0" smtClean="0">
                <a:solidFill>
                  <a:srgbClr val="FF0000"/>
                </a:solidFill>
              </a:rPr>
              <a:t> </a:t>
            </a:r>
            <a:r>
              <a:rPr lang="ja-JP" altLang="en-US" sz="2400" dirty="0">
                <a:solidFill>
                  <a:srgbClr val="FF0000"/>
                </a:solidFill>
              </a:rPr>
              <a:t>くらいの厚さまでは削り取れる</a:t>
            </a:r>
          </a:p>
        </p:txBody>
      </p:sp>
    </p:spTree>
    <p:extLst>
      <p:ext uri="{BB962C8B-B14F-4D97-AF65-F5344CB8AC3E}">
        <p14:creationId xmlns:p14="http://schemas.microsoft.com/office/powerpoint/2010/main" val="2451945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2195513" y="549275"/>
            <a:ext cx="4608512" cy="647700"/>
          </a:xfrm>
        </p:spPr>
        <p:txBody>
          <a:bodyPr/>
          <a:lstStyle/>
          <a:p>
            <a:pPr eaLnBrk="1" hangingPunct="1"/>
            <a:r>
              <a:rPr lang="ja-JP" altLang="en-US" smtClean="0"/>
              <a:t>概　要</a:t>
            </a:r>
          </a:p>
        </p:txBody>
      </p:sp>
      <p:sp>
        <p:nvSpPr>
          <p:cNvPr id="15364" name="Rectangle 3"/>
          <p:cNvSpPr>
            <a:spLocks noGrp="1" noChangeArrowheads="1"/>
          </p:cNvSpPr>
          <p:nvPr>
            <p:ph type="subTitle" idx="1"/>
          </p:nvPr>
        </p:nvSpPr>
        <p:spPr>
          <a:xfrm>
            <a:off x="1727684" y="1844824"/>
            <a:ext cx="6336704" cy="3492388"/>
          </a:xfrm>
        </p:spPr>
        <p:txBody>
          <a:bodyPr/>
          <a:lstStyle/>
          <a:p>
            <a:pPr algn="l" eaLnBrk="1" hangingPunct="1">
              <a:spcBef>
                <a:spcPts val="1200"/>
              </a:spcBef>
            </a:pPr>
            <a:r>
              <a:rPr lang="ja-JP" altLang="en-US" u="sng" dirty="0" smtClean="0">
                <a:solidFill>
                  <a:srgbClr val="FFFF00"/>
                </a:solidFill>
              </a:rPr>
              <a:t>１．鏡面加工の現状と加工精度</a:t>
            </a:r>
            <a:endParaRPr lang="en-US" altLang="ja-JP" u="sng" dirty="0" smtClean="0">
              <a:solidFill>
                <a:srgbClr val="FFFF00"/>
              </a:solidFill>
            </a:endParaRPr>
          </a:p>
          <a:p>
            <a:pPr algn="l" eaLnBrk="1" hangingPunct="1">
              <a:spcBef>
                <a:spcPts val="1200"/>
              </a:spcBef>
            </a:pPr>
            <a:r>
              <a:rPr lang="ja-JP" altLang="en-US" dirty="0" smtClean="0"/>
              <a:t>２．最小除去量</a:t>
            </a:r>
            <a:endParaRPr lang="en-US" altLang="ja-JP" dirty="0" smtClean="0"/>
          </a:p>
          <a:p>
            <a:pPr algn="l" eaLnBrk="1" hangingPunct="1">
              <a:spcBef>
                <a:spcPts val="1200"/>
              </a:spcBef>
            </a:pPr>
            <a:r>
              <a:rPr lang="ja-JP" altLang="en-US" dirty="0"/>
              <a:t>３</a:t>
            </a:r>
            <a:r>
              <a:rPr lang="ja-JP" altLang="en-US" dirty="0" smtClean="0"/>
              <a:t>．金属表面の加工機構</a:t>
            </a:r>
            <a:endParaRPr lang="ja-JP" altLang="en-US" dirty="0"/>
          </a:p>
          <a:p>
            <a:pPr algn="l" eaLnBrk="1" hangingPunct="1">
              <a:spcBef>
                <a:spcPts val="1200"/>
              </a:spcBef>
            </a:pPr>
            <a:r>
              <a:rPr lang="ja-JP" altLang="en-US" dirty="0" smtClean="0"/>
              <a:t>４．硬脆材料表面の加工機構</a:t>
            </a:r>
            <a:endParaRPr lang="en-US" altLang="ja-JP" dirty="0" smtClean="0"/>
          </a:p>
          <a:p>
            <a:pPr algn="l" eaLnBrk="1" hangingPunct="1">
              <a:spcBef>
                <a:spcPts val="1200"/>
              </a:spcBef>
            </a:pPr>
            <a:r>
              <a:rPr lang="ja-JP" altLang="en-US" dirty="0"/>
              <a:t>５</a:t>
            </a:r>
            <a:r>
              <a:rPr lang="ja-JP" altLang="en-US" dirty="0" smtClean="0"/>
              <a:t>．サブサーフェスダメージの生成機構</a:t>
            </a:r>
            <a:endParaRPr lang="en-US" altLang="ja-JP" dirty="0" smtClean="0"/>
          </a:p>
          <a:p>
            <a:pPr algn="l" eaLnBrk="1" hangingPunct="1">
              <a:spcBef>
                <a:spcPts val="1200"/>
              </a:spcBef>
            </a:pPr>
            <a:r>
              <a:rPr lang="ja-JP" altLang="en-US" dirty="0"/>
              <a:t>６</a:t>
            </a:r>
            <a:r>
              <a:rPr lang="ja-JP" altLang="en-US" dirty="0" smtClean="0"/>
              <a:t>．おわりに</a:t>
            </a:r>
          </a:p>
        </p:txBody>
      </p:sp>
    </p:spTree>
    <p:extLst>
      <p:ext uri="{BB962C8B-B14F-4D97-AF65-F5344CB8AC3E}">
        <p14:creationId xmlns:p14="http://schemas.microsoft.com/office/powerpoint/2010/main" val="1957179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1439863" y="404813"/>
            <a:ext cx="6192837" cy="720725"/>
          </a:xfrm>
        </p:spPr>
        <p:txBody>
          <a:bodyPr/>
          <a:lstStyle/>
          <a:p>
            <a:r>
              <a:rPr lang="ja-JP" altLang="en-US" smtClean="0"/>
              <a:t>微細砥粒加工シミュレーション</a:t>
            </a:r>
          </a:p>
        </p:txBody>
      </p:sp>
      <p:pic>
        <p:nvPicPr>
          <p:cNvPr id="46084" name="Picture 6" descr="砥粒断面"/>
          <p:cNvPicPr>
            <a:picLocks noChangeAspect="1" noChangeArrowheads="1"/>
          </p:cNvPicPr>
          <p:nvPr/>
        </p:nvPicPr>
        <p:blipFill>
          <a:blip r:embed="rId2" cstate="print"/>
          <a:srcRect t="5510"/>
          <a:stretch>
            <a:fillRect/>
          </a:stretch>
        </p:blipFill>
        <p:spPr bwMode="auto">
          <a:xfrm>
            <a:off x="1476375" y="3392488"/>
            <a:ext cx="3419475" cy="2819400"/>
          </a:xfrm>
          <a:prstGeom prst="rect">
            <a:avLst/>
          </a:prstGeom>
          <a:noFill/>
          <a:ln w="9525">
            <a:noFill/>
            <a:miter lim="800000"/>
            <a:headEnd/>
            <a:tailEnd/>
          </a:ln>
        </p:spPr>
      </p:pic>
      <p:grpSp>
        <p:nvGrpSpPr>
          <p:cNvPr id="46085" name="Group 14"/>
          <p:cNvGrpSpPr>
            <a:grpSpLocks/>
          </p:cNvGrpSpPr>
          <p:nvPr/>
        </p:nvGrpSpPr>
        <p:grpSpPr bwMode="auto">
          <a:xfrm>
            <a:off x="3371850" y="-1447800"/>
            <a:ext cx="682625" cy="1587"/>
            <a:chOff x="6627" y="10603"/>
            <a:chExt cx="1074" cy="1074"/>
          </a:xfrm>
        </p:grpSpPr>
        <p:sp>
          <p:nvSpPr>
            <p:cNvPr id="46105" name="Line 15"/>
            <p:cNvSpPr>
              <a:spLocks noChangeAspect="1" noChangeShapeType="1"/>
            </p:cNvSpPr>
            <p:nvPr/>
          </p:nvSpPr>
          <p:spPr bwMode="auto">
            <a:xfrm>
              <a:off x="6841" y="11432"/>
              <a:ext cx="443" cy="0"/>
            </a:xfrm>
            <a:prstGeom prst="line">
              <a:avLst/>
            </a:prstGeom>
            <a:noFill/>
            <a:ln w="9525">
              <a:solidFill>
                <a:srgbClr val="FF0000"/>
              </a:solidFill>
              <a:round/>
              <a:headEnd/>
              <a:tailEnd type="triangle" w="med" len="med"/>
            </a:ln>
          </p:spPr>
          <p:txBody>
            <a:bodyPr/>
            <a:lstStyle/>
            <a:p>
              <a:endParaRPr lang="ja-JP" altLang="en-US"/>
            </a:p>
          </p:txBody>
        </p:sp>
        <p:sp>
          <p:nvSpPr>
            <p:cNvPr id="46106" name="Line 16"/>
            <p:cNvSpPr>
              <a:spLocks noChangeAspect="1" noChangeShapeType="1"/>
            </p:cNvSpPr>
            <p:nvPr/>
          </p:nvSpPr>
          <p:spPr bwMode="auto">
            <a:xfrm flipV="1">
              <a:off x="6841" y="11048"/>
              <a:ext cx="0" cy="390"/>
            </a:xfrm>
            <a:prstGeom prst="line">
              <a:avLst/>
            </a:prstGeom>
            <a:noFill/>
            <a:ln w="9525">
              <a:solidFill>
                <a:srgbClr val="FF0000"/>
              </a:solidFill>
              <a:round/>
              <a:headEnd/>
              <a:tailEnd type="triangle" w="med" len="med"/>
            </a:ln>
          </p:spPr>
          <p:txBody>
            <a:bodyPr/>
            <a:lstStyle/>
            <a:p>
              <a:endParaRPr lang="ja-JP" altLang="en-US"/>
            </a:p>
          </p:txBody>
        </p:sp>
        <p:sp>
          <p:nvSpPr>
            <p:cNvPr id="46107" name="Text Box 17"/>
            <p:cNvSpPr txBox="1">
              <a:spLocks noChangeAspect="1" noChangeArrowheads="1"/>
            </p:cNvSpPr>
            <p:nvPr/>
          </p:nvSpPr>
          <p:spPr bwMode="auto">
            <a:xfrm>
              <a:off x="7180" y="11147"/>
              <a:ext cx="521" cy="530"/>
            </a:xfrm>
            <a:prstGeom prst="rect">
              <a:avLst/>
            </a:prstGeom>
            <a:noFill/>
            <a:ln w="9525" algn="ctr">
              <a:noFill/>
              <a:miter lim="800000"/>
              <a:headEnd/>
              <a:tailEnd/>
            </a:ln>
          </p:spPr>
          <p:txBody>
            <a:bodyPr/>
            <a:lstStyle/>
            <a:p>
              <a:pPr algn="just"/>
              <a:r>
                <a:rPr lang="en-US" altLang="ja-JP" sz="1600" b="1">
                  <a:solidFill>
                    <a:srgbClr val="FF0000"/>
                  </a:solidFill>
                  <a:latin typeface="Times New Roman" pitchFamily="18" charset="0"/>
                </a:rPr>
                <a:t>X</a:t>
              </a:r>
              <a:endParaRPr lang="en-US" altLang="ja-JP">
                <a:latin typeface="Times New Roman" pitchFamily="18" charset="0"/>
              </a:endParaRPr>
            </a:p>
          </p:txBody>
        </p:sp>
        <p:sp>
          <p:nvSpPr>
            <p:cNvPr id="46108" name="Text Box 18"/>
            <p:cNvSpPr txBox="1">
              <a:spLocks noChangeAspect="1" noChangeArrowheads="1"/>
            </p:cNvSpPr>
            <p:nvPr/>
          </p:nvSpPr>
          <p:spPr bwMode="auto">
            <a:xfrm>
              <a:off x="6627" y="10603"/>
              <a:ext cx="521" cy="530"/>
            </a:xfrm>
            <a:prstGeom prst="rect">
              <a:avLst/>
            </a:prstGeom>
            <a:noFill/>
            <a:ln w="9525" algn="ctr">
              <a:noFill/>
              <a:miter lim="800000"/>
              <a:headEnd/>
              <a:tailEnd/>
            </a:ln>
          </p:spPr>
          <p:txBody>
            <a:bodyPr/>
            <a:lstStyle/>
            <a:p>
              <a:pPr algn="just"/>
              <a:r>
                <a:rPr lang="en-US" altLang="ja-JP" sz="1600" b="1">
                  <a:solidFill>
                    <a:srgbClr val="FF0000"/>
                  </a:solidFill>
                  <a:latin typeface="Times New Roman" pitchFamily="18" charset="0"/>
                </a:rPr>
                <a:t>Y</a:t>
              </a:r>
              <a:endParaRPr lang="en-US" altLang="ja-JP">
                <a:latin typeface="Times New Roman" pitchFamily="18" charset="0"/>
              </a:endParaRPr>
            </a:p>
          </p:txBody>
        </p:sp>
      </p:grpSp>
      <p:grpSp>
        <p:nvGrpSpPr>
          <p:cNvPr id="46086" name="グループ化 28"/>
          <p:cNvGrpSpPr>
            <a:grpSpLocks/>
          </p:cNvGrpSpPr>
          <p:nvPr/>
        </p:nvGrpSpPr>
        <p:grpSpPr bwMode="auto">
          <a:xfrm>
            <a:off x="1547813" y="1268413"/>
            <a:ext cx="5775325" cy="2052637"/>
            <a:chOff x="575556" y="1088740"/>
            <a:chExt cx="5775741" cy="2052228"/>
          </a:xfrm>
        </p:grpSpPr>
        <p:grpSp>
          <p:nvGrpSpPr>
            <p:cNvPr id="46094" name="グループ化 3"/>
            <p:cNvGrpSpPr>
              <a:grpSpLocks/>
            </p:cNvGrpSpPr>
            <p:nvPr/>
          </p:nvGrpSpPr>
          <p:grpSpPr bwMode="auto">
            <a:xfrm>
              <a:off x="575556" y="1088740"/>
              <a:ext cx="3312368" cy="2052228"/>
              <a:chOff x="379413" y="603250"/>
              <a:chExt cx="3946525" cy="2581275"/>
            </a:xfrm>
          </p:grpSpPr>
          <p:pic>
            <p:nvPicPr>
              <p:cNvPr id="46097" name="Picture 4" descr="砥粒全体"/>
              <p:cNvPicPr>
                <a:picLocks noChangeAspect="1" noChangeArrowheads="1"/>
              </p:cNvPicPr>
              <p:nvPr/>
            </p:nvPicPr>
            <p:blipFill>
              <a:blip r:embed="rId3" cstate="print"/>
              <a:srcRect t="9158" b="9158"/>
              <a:stretch>
                <a:fillRect/>
              </a:stretch>
            </p:blipFill>
            <p:spPr bwMode="auto">
              <a:xfrm>
                <a:off x="379413" y="603250"/>
                <a:ext cx="3946525" cy="2540000"/>
              </a:xfrm>
              <a:prstGeom prst="rect">
                <a:avLst/>
              </a:prstGeom>
              <a:noFill/>
              <a:ln w="9525">
                <a:noFill/>
                <a:miter lim="800000"/>
                <a:headEnd/>
                <a:tailEnd/>
              </a:ln>
            </p:spPr>
          </p:pic>
          <p:grpSp>
            <p:nvGrpSpPr>
              <p:cNvPr id="46098" name="Group 7"/>
              <p:cNvGrpSpPr>
                <a:grpSpLocks/>
              </p:cNvGrpSpPr>
              <p:nvPr/>
            </p:nvGrpSpPr>
            <p:grpSpPr bwMode="auto">
              <a:xfrm>
                <a:off x="547688" y="2454249"/>
                <a:ext cx="939798" cy="730246"/>
                <a:chOff x="1581" y="6946"/>
                <a:chExt cx="1481" cy="1149"/>
              </a:xfrm>
            </p:grpSpPr>
            <p:sp>
              <p:nvSpPr>
                <p:cNvPr id="46099" name="Line 8"/>
                <p:cNvSpPr>
                  <a:spLocks noChangeShapeType="1"/>
                </p:cNvSpPr>
                <p:nvPr/>
              </p:nvSpPr>
              <p:spPr bwMode="auto">
                <a:xfrm flipH="1" flipV="1">
                  <a:off x="1948" y="7820"/>
                  <a:ext cx="233" cy="131"/>
                </a:xfrm>
                <a:prstGeom prst="line">
                  <a:avLst/>
                </a:prstGeom>
                <a:noFill/>
                <a:ln w="9525">
                  <a:solidFill>
                    <a:srgbClr val="FF0000"/>
                  </a:solidFill>
                  <a:round/>
                  <a:headEnd/>
                  <a:tailEnd type="triangle" w="med" len="med"/>
                </a:ln>
              </p:spPr>
              <p:txBody>
                <a:bodyPr/>
                <a:lstStyle/>
                <a:p>
                  <a:endParaRPr lang="ja-JP" altLang="en-US"/>
                </a:p>
              </p:txBody>
            </p:sp>
            <p:sp>
              <p:nvSpPr>
                <p:cNvPr id="46100" name="Line 9"/>
                <p:cNvSpPr>
                  <a:spLocks noChangeShapeType="1"/>
                </p:cNvSpPr>
                <p:nvPr/>
              </p:nvSpPr>
              <p:spPr bwMode="auto">
                <a:xfrm flipV="1">
                  <a:off x="2170" y="7385"/>
                  <a:ext cx="0" cy="570"/>
                </a:xfrm>
                <a:prstGeom prst="line">
                  <a:avLst/>
                </a:prstGeom>
                <a:noFill/>
                <a:ln w="9525">
                  <a:solidFill>
                    <a:srgbClr val="FF0000"/>
                  </a:solidFill>
                  <a:round/>
                  <a:headEnd/>
                  <a:tailEnd type="triangle" w="med" len="med"/>
                </a:ln>
              </p:spPr>
              <p:txBody>
                <a:bodyPr/>
                <a:lstStyle/>
                <a:p>
                  <a:endParaRPr lang="ja-JP" altLang="en-US"/>
                </a:p>
              </p:txBody>
            </p:sp>
            <p:sp>
              <p:nvSpPr>
                <p:cNvPr id="46101" name="Line 10"/>
                <p:cNvSpPr>
                  <a:spLocks noChangeShapeType="1"/>
                </p:cNvSpPr>
                <p:nvPr/>
              </p:nvSpPr>
              <p:spPr bwMode="auto">
                <a:xfrm flipV="1">
                  <a:off x="2170" y="7864"/>
                  <a:ext cx="448" cy="88"/>
                </a:xfrm>
                <a:prstGeom prst="line">
                  <a:avLst/>
                </a:prstGeom>
                <a:noFill/>
                <a:ln w="9525">
                  <a:solidFill>
                    <a:srgbClr val="FF0000"/>
                  </a:solidFill>
                  <a:round/>
                  <a:headEnd/>
                  <a:tailEnd type="triangle" w="med" len="med"/>
                </a:ln>
              </p:spPr>
              <p:txBody>
                <a:bodyPr/>
                <a:lstStyle/>
                <a:p>
                  <a:endParaRPr lang="ja-JP" altLang="en-US"/>
                </a:p>
              </p:txBody>
            </p:sp>
            <p:sp>
              <p:nvSpPr>
                <p:cNvPr id="46102" name="Text Box 11"/>
                <p:cNvSpPr txBox="1">
                  <a:spLocks noChangeAspect="1" noChangeArrowheads="1"/>
                </p:cNvSpPr>
                <p:nvPr/>
              </p:nvSpPr>
              <p:spPr bwMode="auto">
                <a:xfrm>
                  <a:off x="2541" y="7565"/>
                  <a:ext cx="521" cy="530"/>
                </a:xfrm>
                <a:prstGeom prst="rect">
                  <a:avLst/>
                </a:prstGeom>
                <a:noFill/>
                <a:ln w="9525" algn="ctr">
                  <a:noFill/>
                  <a:miter lim="800000"/>
                  <a:headEnd/>
                  <a:tailEnd/>
                </a:ln>
              </p:spPr>
              <p:txBody>
                <a:bodyPr/>
                <a:lstStyle/>
                <a:p>
                  <a:pPr algn="just"/>
                  <a:r>
                    <a:rPr lang="en-US" altLang="ja-JP" sz="1600" b="1">
                      <a:solidFill>
                        <a:srgbClr val="FF0000"/>
                      </a:solidFill>
                      <a:latin typeface="Times New Roman" pitchFamily="18" charset="0"/>
                    </a:rPr>
                    <a:t>X</a:t>
                  </a:r>
                  <a:endParaRPr lang="en-US" altLang="ja-JP">
                    <a:latin typeface="Times New Roman" pitchFamily="18" charset="0"/>
                  </a:endParaRPr>
                </a:p>
              </p:txBody>
            </p:sp>
            <p:sp>
              <p:nvSpPr>
                <p:cNvPr id="46103" name="Text Box 12"/>
                <p:cNvSpPr txBox="1">
                  <a:spLocks noChangeAspect="1" noChangeArrowheads="1"/>
                </p:cNvSpPr>
                <p:nvPr/>
              </p:nvSpPr>
              <p:spPr bwMode="auto">
                <a:xfrm>
                  <a:off x="1581" y="7565"/>
                  <a:ext cx="521" cy="530"/>
                </a:xfrm>
                <a:prstGeom prst="rect">
                  <a:avLst/>
                </a:prstGeom>
                <a:noFill/>
                <a:ln w="9525" algn="ctr">
                  <a:noFill/>
                  <a:miter lim="800000"/>
                  <a:headEnd/>
                  <a:tailEnd/>
                </a:ln>
              </p:spPr>
              <p:txBody>
                <a:bodyPr/>
                <a:lstStyle/>
                <a:p>
                  <a:pPr algn="just"/>
                  <a:r>
                    <a:rPr lang="en-US" altLang="ja-JP" sz="1600" b="1">
                      <a:solidFill>
                        <a:srgbClr val="FF0000"/>
                      </a:solidFill>
                      <a:latin typeface="Times New Roman" pitchFamily="18" charset="0"/>
                    </a:rPr>
                    <a:t>Z</a:t>
                  </a:r>
                  <a:endParaRPr lang="en-US" altLang="ja-JP">
                    <a:latin typeface="Times New Roman" pitchFamily="18" charset="0"/>
                  </a:endParaRPr>
                </a:p>
              </p:txBody>
            </p:sp>
            <p:sp>
              <p:nvSpPr>
                <p:cNvPr id="46104" name="Text Box 13"/>
                <p:cNvSpPr txBox="1">
                  <a:spLocks noChangeAspect="1" noChangeArrowheads="1"/>
                </p:cNvSpPr>
                <p:nvPr/>
              </p:nvSpPr>
              <p:spPr bwMode="auto">
                <a:xfrm>
                  <a:off x="1926" y="6946"/>
                  <a:ext cx="521" cy="530"/>
                </a:xfrm>
                <a:prstGeom prst="rect">
                  <a:avLst/>
                </a:prstGeom>
                <a:noFill/>
                <a:ln w="9525" algn="ctr">
                  <a:noFill/>
                  <a:miter lim="800000"/>
                  <a:headEnd/>
                  <a:tailEnd/>
                </a:ln>
              </p:spPr>
              <p:txBody>
                <a:bodyPr/>
                <a:lstStyle/>
                <a:p>
                  <a:pPr algn="just"/>
                  <a:r>
                    <a:rPr lang="en-US" altLang="ja-JP" sz="1600" b="1">
                      <a:solidFill>
                        <a:srgbClr val="FF0000"/>
                      </a:solidFill>
                      <a:latin typeface="Times New Roman" pitchFamily="18" charset="0"/>
                    </a:rPr>
                    <a:t>Y</a:t>
                  </a:r>
                  <a:endParaRPr lang="en-US" altLang="ja-JP">
                    <a:latin typeface="Times New Roman" pitchFamily="18" charset="0"/>
                  </a:endParaRPr>
                </a:p>
              </p:txBody>
            </p:sp>
          </p:grpSp>
        </p:grpSp>
        <p:sp>
          <p:nvSpPr>
            <p:cNvPr id="46095" name="Line 26"/>
            <p:cNvSpPr>
              <a:spLocks noChangeShapeType="1"/>
            </p:cNvSpPr>
            <p:nvPr/>
          </p:nvSpPr>
          <p:spPr bwMode="auto">
            <a:xfrm flipH="1">
              <a:off x="2231740" y="1340768"/>
              <a:ext cx="2016224" cy="124086"/>
            </a:xfrm>
            <a:prstGeom prst="line">
              <a:avLst/>
            </a:prstGeom>
            <a:noFill/>
            <a:ln w="38100">
              <a:solidFill>
                <a:srgbClr val="00FF00"/>
              </a:solidFill>
              <a:round/>
              <a:headEnd/>
              <a:tailEnd type="triangle" w="med" len="med"/>
            </a:ln>
          </p:spPr>
          <p:txBody>
            <a:bodyPr/>
            <a:lstStyle/>
            <a:p>
              <a:endParaRPr lang="ja-JP" altLang="en-US"/>
            </a:p>
          </p:txBody>
        </p:sp>
        <p:sp>
          <p:nvSpPr>
            <p:cNvPr id="46096" name="Text Box 27"/>
            <p:cNvSpPr txBox="1">
              <a:spLocks noChangeArrowheads="1"/>
            </p:cNvSpPr>
            <p:nvPr/>
          </p:nvSpPr>
          <p:spPr bwMode="auto">
            <a:xfrm>
              <a:off x="4319972" y="1124744"/>
              <a:ext cx="2031325" cy="707886"/>
            </a:xfrm>
            <a:prstGeom prst="rect">
              <a:avLst/>
            </a:prstGeom>
            <a:noFill/>
            <a:ln w="9525">
              <a:noFill/>
              <a:miter lim="800000"/>
              <a:headEnd/>
              <a:tailEnd/>
            </a:ln>
          </p:spPr>
          <p:txBody>
            <a:bodyPr wrap="none">
              <a:spAutoFit/>
            </a:bodyPr>
            <a:lstStyle/>
            <a:p>
              <a:r>
                <a:rPr lang="ja-JP" altLang="en-US" sz="2000">
                  <a:latin typeface="Times New Roman" pitchFamily="18" charset="0"/>
                </a:rPr>
                <a:t>ダイヤモンド砥粒</a:t>
              </a:r>
            </a:p>
            <a:p>
              <a:r>
                <a:rPr lang="ja-JP" altLang="en-US" sz="2000">
                  <a:latin typeface="Times New Roman" pitchFamily="18" charset="0"/>
                </a:rPr>
                <a:t>半径</a:t>
              </a:r>
              <a:r>
                <a:rPr lang="en-US" altLang="ja-JP" sz="2000">
                  <a:latin typeface="Times New Roman" pitchFamily="18" charset="0"/>
                </a:rPr>
                <a:t>2.42[nm]</a:t>
              </a:r>
            </a:p>
          </p:txBody>
        </p:sp>
      </p:grpSp>
      <p:sp>
        <p:nvSpPr>
          <p:cNvPr id="46087" name="Line 29"/>
          <p:cNvSpPr>
            <a:spLocks noChangeShapeType="1"/>
          </p:cNvSpPr>
          <p:nvPr/>
        </p:nvSpPr>
        <p:spPr bwMode="auto">
          <a:xfrm>
            <a:off x="4146550" y="5303838"/>
            <a:ext cx="1689100" cy="0"/>
          </a:xfrm>
          <a:prstGeom prst="line">
            <a:avLst/>
          </a:prstGeom>
          <a:noFill/>
          <a:ln w="28575">
            <a:solidFill>
              <a:schemeClr val="bg1"/>
            </a:solidFill>
            <a:round/>
            <a:headEnd/>
            <a:tailEnd type="triangle" w="med" len="med"/>
          </a:ln>
        </p:spPr>
        <p:txBody>
          <a:bodyPr/>
          <a:lstStyle/>
          <a:p>
            <a:endParaRPr lang="ja-JP" altLang="en-US"/>
          </a:p>
        </p:txBody>
      </p:sp>
      <p:grpSp>
        <p:nvGrpSpPr>
          <p:cNvPr id="46088" name="グループ化 22"/>
          <p:cNvGrpSpPr>
            <a:grpSpLocks/>
          </p:cNvGrpSpPr>
          <p:nvPr/>
        </p:nvGrpSpPr>
        <p:grpSpPr bwMode="auto">
          <a:xfrm>
            <a:off x="5759450" y="3536950"/>
            <a:ext cx="2303463" cy="2441575"/>
            <a:chOff x="5655866" y="2969196"/>
            <a:chExt cx="2302971" cy="2441885"/>
          </a:xfrm>
        </p:grpSpPr>
        <p:sp>
          <p:nvSpPr>
            <p:cNvPr id="46089" name="Text Box 20"/>
            <p:cNvSpPr txBox="1">
              <a:spLocks noChangeArrowheads="1"/>
            </p:cNvSpPr>
            <p:nvPr/>
          </p:nvSpPr>
          <p:spPr bwMode="auto">
            <a:xfrm>
              <a:off x="5691870" y="2969196"/>
              <a:ext cx="2266967" cy="461665"/>
            </a:xfrm>
            <a:prstGeom prst="rect">
              <a:avLst/>
            </a:prstGeom>
            <a:noFill/>
            <a:ln w="28575">
              <a:solidFill>
                <a:srgbClr val="0000FF"/>
              </a:solidFill>
              <a:miter lim="800000"/>
              <a:headEnd/>
              <a:tailEnd/>
            </a:ln>
          </p:spPr>
          <p:txBody>
            <a:bodyPr wrap="none">
              <a:spAutoFit/>
            </a:bodyPr>
            <a:lstStyle/>
            <a:p>
              <a:r>
                <a:rPr lang="ja-JP" altLang="en-US" sz="2400">
                  <a:latin typeface="Times New Roman" pitchFamily="18" charset="0"/>
                </a:rPr>
                <a:t>砥粒の押し込み</a:t>
              </a:r>
            </a:p>
          </p:txBody>
        </p:sp>
        <p:sp>
          <p:nvSpPr>
            <p:cNvPr id="46090" name="Text Box 21"/>
            <p:cNvSpPr txBox="1">
              <a:spLocks noChangeArrowheads="1"/>
            </p:cNvSpPr>
            <p:nvPr/>
          </p:nvSpPr>
          <p:spPr bwMode="auto">
            <a:xfrm>
              <a:off x="5655866" y="4949416"/>
              <a:ext cx="2282997" cy="461665"/>
            </a:xfrm>
            <a:prstGeom prst="rect">
              <a:avLst/>
            </a:prstGeom>
            <a:noFill/>
            <a:ln w="28575">
              <a:solidFill>
                <a:srgbClr val="0000FF"/>
              </a:solidFill>
              <a:miter lim="800000"/>
              <a:headEnd/>
              <a:tailEnd/>
            </a:ln>
          </p:spPr>
          <p:txBody>
            <a:bodyPr wrap="none">
              <a:spAutoFit/>
            </a:bodyPr>
            <a:lstStyle/>
            <a:p>
              <a:r>
                <a:rPr lang="ja-JP" altLang="en-US" sz="2400">
                  <a:latin typeface="Times New Roman" pitchFamily="18" charset="0"/>
                </a:rPr>
                <a:t>被削材を動かす</a:t>
              </a:r>
            </a:p>
          </p:txBody>
        </p:sp>
        <p:sp>
          <p:nvSpPr>
            <p:cNvPr id="46091" name="Text Box 22"/>
            <p:cNvSpPr txBox="1">
              <a:spLocks noChangeArrowheads="1"/>
            </p:cNvSpPr>
            <p:nvPr/>
          </p:nvSpPr>
          <p:spPr bwMode="auto">
            <a:xfrm>
              <a:off x="5993425" y="3911687"/>
              <a:ext cx="1678665" cy="461665"/>
            </a:xfrm>
            <a:prstGeom prst="rect">
              <a:avLst/>
            </a:prstGeom>
            <a:noFill/>
            <a:ln w="28575">
              <a:solidFill>
                <a:srgbClr val="0000FF"/>
              </a:solidFill>
              <a:miter lim="800000"/>
              <a:headEnd/>
              <a:tailEnd/>
            </a:ln>
          </p:spPr>
          <p:txBody>
            <a:bodyPr wrap="none">
              <a:spAutoFit/>
            </a:bodyPr>
            <a:lstStyle/>
            <a:p>
              <a:r>
                <a:rPr lang="ja-JP" altLang="en-US" sz="2400">
                  <a:latin typeface="Times New Roman" pitchFamily="18" charset="0"/>
                </a:rPr>
                <a:t>砥粒を固定</a:t>
              </a:r>
            </a:p>
          </p:txBody>
        </p:sp>
        <p:sp>
          <p:nvSpPr>
            <p:cNvPr id="46092" name="Line 23"/>
            <p:cNvSpPr>
              <a:spLocks noChangeShapeType="1"/>
            </p:cNvSpPr>
            <p:nvPr/>
          </p:nvSpPr>
          <p:spPr bwMode="auto">
            <a:xfrm>
              <a:off x="6813550" y="3468688"/>
              <a:ext cx="0" cy="414337"/>
            </a:xfrm>
            <a:prstGeom prst="line">
              <a:avLst/>
            </a:prstGeom>
            <a:noFill/>
            <a:ln w="28575">
              <a:solidFill>
                <a:schemeClr val="tx1"/>
              </a:solidFill>
              <a:round/>
              <a:headEnd/>
              <a:tailEnd type="triangle" w="med" len="med"/>
            </a:ln>
          </p:spPr>
          <p:txBody>
            <a:bodyPr/>
            <a:lstStyle/>
            <a:p>
              <a:endParaRPr lang="ja-JP" altLang="en-US"/>
            </a:p>
          </p:txBody>
        </p:sp>
        <p:sp>
          <p:nvSpPr>
            <p:cNvPr id="46093" name="Line 24"/>
            <p:cNvSpPr>
              <a:spLocks noChangeShapeType="1"/>
            </p:cNvSpPr>
            <p:nvPr/>
          </p:nvSpPr>
          <p:spPr bwMode="auto">
            <a:xfrm>
              <a:off x="6800850" y="4484688"/>
              <a:ext cx="0" cy="414337"/>
            </a:xfrm>
            <a:prstGeom prst="line">
              <a:avLst/>
            </a:prstGeom>
            <a:noFill/>
            <a:ln w="28575">
              <a:solidFill>
                <a:schemeClr val="tx1"/>
              </a:solidFill>
              <a:round/>
              <a:headEnd/>
              <a:tailEnd type="triangle" w="med" len="med"/>
            </a:ln>
          </p:spPr>
          <p:txBody>
            <a:bodyPr/>
            <a:lstStyle/>
            <a:p>
              <a:endParaRPr lang="ja-JP" altLang="en-US"/>
            </a:p>
          </p:txBody>
        </p:sp>
      </p:grpSp>
    </p:spTree>
    <p:extLst>
      <p:ext uri="{BB962C8B-B14F-4D97-AF65-F5344CB8AC3E}">
        <p14:creationId xmlns:p14="http://schemas.microsoft.com/office/powerpoint/2010/main" val="3827517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1908175" y="476250"/>
            <a:ext cx="5508625" cy="654050"/>
          </a:xfrm>
        </p:spPr>
        <p:txBody>
          <a:bodyPr/>
          <a:lstStyle/>
          <a:p>
            <a:r>
              <a:rPr lang="ja-JP" altLang="en-US" smtClean="0"/>
              <a:t>微細砥粒加工シミュレーション</a:t>
            </a:r>
          </a:p>
        </p:txBody>
      </p:sp>
      <p:pic>
        <p:nvPicPr>
          <p:cNvPr id="59396" name="Picture 31" descr="04-10"/>
          <p:cNvPicPr>
            <a:picLocks noChangeAspect="1" noChangeArrowheads="1"/>
          </p:cNvPicPr>
          <p:nvPr/>
        </p:nvPicPr>
        <p:blipFill>
          <a:blip r:embed="rId2" cstate="print"/>
          <a:srcRect/>
          <a:stretch>
            <a:fillRect/>
          </a:stretch>
        </p:blipFill>
        <p:spPr bwMode="auto">
          <a:xfrm>
            <a:off x="576263" y="1412875"/>
            <a:ext cx="3959225" cy="3278188"/>
          </a:xfrm>
          <a:prstGeom prst="rect">
            <a:avLst/>
          </a:prstGeom>
          <a:noFill/>
          <a:ln w="9525">
            <a:noFill/>
            <a:miter lim="800000"/>
            <a:headEnd/>
            <a:tailEnd/>
          </a:ln>
        </p:spPr>
      </p:pic>
      <p:grpSp>
        <p:nvGrpSpPr>
          <p:cNvPr id="59397" name="グループ化 4"/>
          <p:cNvGrpSpPr>
            <a:grpSpLocks/>
          </p:cNvGrpSpPr>
          <p:nvPr/>
        </p:nvGrpSpPr>
        <p:grpSpPr bwMode="auto">
          <a:xfrm>
            <a:off x="4716463" y="1412875"/>
            <a:ext cx="3959225" cy="3276600"/>
            <a:chOff x="4659313" y="1612900"/>
            <a:chExt cx="4392612" cy="3641725"/>
          </a:xfrm>
        </p:grpSpPr>
        <p:pic>
          <p:nvPicPr>
            <p:cNvPr id="59400" name="Picture 29" descr="09-10"/>
            <p:cNvPicPr>
              <a:picLocks noChangeAspect="1" noChangeArrowheads="1"/>
            </p:cNvPicPr>
            <p:nvPr/>
          </p:nvPicPr>
          <p:blipFill>
            <a:blip r:embed="rId3" cstate="print"/>
            <a:srcRect/>
            <a:stretch>
              <a:fillRect/>
            </a:stretch>
          </p:blipFill>
          <p:spPr bwMode="auto">
            <a:xfrm>
              <a:off x="4659313" y="1612900"/>
              <a:ext cx="4392612" cy="3641725"/>
            </a:xfrm>
            <a:prstGeom prst="rect">
              <a:avLst/>
            </a:prstGeom>
            <a:noFill/>
            <a:ln w="9525">
              <a:noFill/>
              <a:miter lim="800000"/>
              <a:headEnd/>
              <a:tailEnd/>
            </a:ln>
          </p:spPr>
        </p:pic>
        <p:sp>
          <p:nvSpPr>
            <p:cNvPr id="59401" name="Line 15"/>
            <p:cNvSpPr>
              <a:spLocks noChangeShapeType="1"/>
            </p:cNvSpPr>
            <p:nvPr/>
          </p:nvSpPr>
          <p:spPr bwMode="auto">
            <a:xfrm>
              <a:off x="7379595" y="2189408"/>
              <a:ext cx="502344" cy="944317"/>
            </a:xfrm>
            <a:prstGeom prst="line">
              <a:avLst/>
            </a:prstGeom>
            <a:noFill/>
            <a:ln w="38100">
              <a:solidFill>
                <a:srgbClr val="FF0000"/>
              </a:solidFill>
              <a:round/>
              <a:headEnd/>
              <a:tailEnd type="triangle" w="med" len="med"/>
            </a:ln>
          </p:spPr>
          <p:txBody>
            <a:bodyPr/>
            <a:lstStyle/>
            <a:p>
              <a:endParaRPr lang="ja-JP" altLang="en-US"/>
            </a:p>
          </p:txBody>
        </p:sp>
        <p:sp>
          <p:nvSpPr>
            <p:cNvPr id="59402" name="Text Box 16"/>
            <p:cNvSpPr txBox="1">
              <a:spLocks noChangeArrowheads="1"/>
            </p:cNvSpPr>
            <p:nvPr/>
          </p:nvSpPr>
          <p:spPr bwMode="auto">
            <a:xfrm>
              <a:off x="5590259" y="1929081"/>
              <a:ext cx="1830950" cy="461665"/>
            </a:xfrm>
            <a:prstGeom prst="rect">
              <a:avLst/>
            </a:prstGeom>
            <a:noFill/>
            <a:ln w="9525">
              <a:noFill/>
              <a:miter lim="800000"/>
              <a:headEnd/>
              <a:tailEnd/>
            </a:ln>
          </p:spPr>
          <p:txBody>
            <a:bodyPr wrap="none">
              <a:spAutoFit/>
            </a:bodyPr>
            <a:lstStyle/>
            <a:p>
              <a:r>
                <a:rPr lang="ja-JP" altLang="en-US" sz="2400" b="1">
                  <a:solidFill>
                    <a:schemeClr val="bg1"/>
                  </a:solidFill>
                </a:rPr>
                <a:t>プロウイング</a:t>
              </a:r>
            </a:p>
          </p:txBody>
        </p:sp>
        <p:sp>
          <p:nvSpPr>
            <p:cNvPr id="59403" name="Oval 17"/>
            <p:cNvSpPr>
              <a:spLocks noChangeArrowheads="1"/>
            </p:cNvSpPr>
            <p:nvPr/>
          </p:nvSpPr>
          <p:spPr bwMode="auto">
            <a:xfrm rot="-1549767">
              <a:off x="6627813" y="3354388"/>
              <a:ext cx="2125662" cy="682625"/>
            </a:xfrm>
            <a:prstGeom prst="ellipse">
              <a:avLst/>
            </a:prstGeom>
            <a:noFill/>
            <a:ln w="38100">
              <a:solidFill>
                <a:srgbClr val="FF0000"/>
              </a:solidFill>
              <a:round/>
              <a:headEnd/>
              <a:tailEnd/>
            </a:ln>
          </p:spPr>
          <p:txBody>
            <a:bodyPr wrap="none" anchor="ctr"/>
            <a:lstStyle/>
            <a:p>
              <a:endParaRPr lang="ja-JP" altLang="en-US"/>
            </a:p>
          </p:txBody>
        </p:sp>
      </p:grpSp>
      <p:sp>
        <p:nvSpPr>
          <p:cNvPr id="59398" name="テキスト ボックス 9"/>
          <p:cNvSpPr txBox="1">
            <a:spLocks noChangeArrowheads="1"/>
          </p:cNvSpPr>
          <p:nvPr/>
        </p:nvSpPr>
        <p:spPr bwMode="auto">
          <a:xfrm>
            <a:off x="3419475" y="5589588"/>
            <a:ext cx="2413000" cy="461962"/>
          </a:xfrm>
          <a:prstGeom prst="rect">
            <a:avLst/>
          </a:prstGeom>
          <a:noFill/>
          <a:ln w="9525">
            <a:noFill/>
            <a:miter lim="800000"/>
            <a:headEnd/>
            <a:tailEnd/>
          </a:ln>
        </p:spPr>
        <p:txBody>
          <a:bodyPr>
            <a:spAutoFit/>
          </a:bodyPr>
          <a:lstStyle/>
          <a:p>
            <a:r>
              <a:rPr lang="ja-JP" altLang="en-US" sz="2400"/>
              <a:t>切削距離：４ｎｍ</a:t>
            </a:r>
          </a:p>
        </p:txBody>
      </p:sp>
      <p:sp>
        <p:nvSpPr>
          <p:cNvPr id="59399" name="テキスト ボックス 10"/>
          <p:cNvSpPr txBox="1">
            <a:spLocks noChangeArrowheads="1"/>
          </p:cNvSpPr>
          <p:nvPr/>
        </p:nvSpPr>
        <p:spPr bwMode="auto">
          <a:xfrm>
            <a:off x="900113" y="4868863"/>
            <a:ext cx="6696075" cy="461962"/>
          </a:xfrm>
          <a:prstGeom prst="rect">
            <a:avLst/>
          </a:prstGeom>
          <a:noFill/>
          <a:ln w="9525">
            <a:noFill/>
            <a:miter lim="800000"/>
            <a:headEnd/>
            <a:tailEnd/>
          </a:ln>
        </p:spPr>
        <p:txBody>
          <a:bodyPr>
            <a:spAutoFit/>
          </a:bodyPr>
          <a:lstStyle/>
          <a:p>
            <a:r>
              <a:rPr lang="ja-JP" altLang="en-US" sz="2400"/>
              <a:t>砥粒切り込み深さ：</a:t>
            </a:r>
            <a:r>
              <a:rPr lang="en-US" altLang="ja-JP" sz="2400"/>
              <a:t>0.16 R</a:t>
            </a:r>
            <a:r>
              <a:rPr lang="ja-JP" altLang="en-US" sz="2400"/>
              <a:t>    　　　　　　　  </a:t>
            </a:r>
            <a:r>
              <a:rPr lang="en-US" altLang="ja-JP" sz="2400"/>
              <a:t>0.37 R</a:t>
            </a:r>
          </a:p>
        </p:txBody>
      </p:sp>
    </p:spTree>
    <p:extLst>
      <p:ext uri="{BB962C8B-B14F-4D97-AF65-F5344CB8AC3E}">
        <p14:creationId xmlns:p14="http://schemas.microsoft.com/office/powerpoint/2010/main" val="607091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1763713" y="441325"/>
            <a:ext cx="5761037" cy="684213"/>
          </a:xfrm>
        </p:spPr>
        <p:txBody>
          <a:bodyPr/>
          <a:lstStyle/>
          <a:p>
            <a:r>
              <a:rPr lang="ja-JP" altLang="en-US" smtClean="0"/>
              <a:t>微細砥粒加工シミュレーション</a:t>
            </a:r>
          </a:p>
        </p:txBody>
      </p:sp>
      <p:pic>
        <p:nvPicPr>
          <p:cNvPr id="60420" name="Picture 32" descr="20-10"/>
          <p:cNvPicPr>
            <a:picLocks noChangeAspect="1" noChangeArrowheads="1"/>
          </p:cNvPicPr>
          <p:nvPr/>
        </p:nvPicPr>
        <p:blipFill>
          <a:blip r:embed="rId2" cstate="print"/>
          <a:srcRect/>
          <a:stretch>
            <a:fillRect/>
          </a:stretch>
        </p:blipFill>
        <p:spPr bwMode="auto">
          <a:xfrm>
            <a:off x="4679950" y="1412875"/>
            <a:ext cx="3984625" cy="3276600"/>
          </a:xfrm>
          <a:prstGeom prst="rect">
            <a:avLst/>
          </a:prstGeom>
          <a:noFill/>
          <a:ln w="9525">
            <a:noFill/>
            <a:miter lim="800000"/>
            <a:headEnd/>
            <a:tailEnd/>
          </a:ln>
        </p:spPr>
      </p:pic>
      <p:pic>
        <p:nvPicPr>
          <p:cNvPr id="60421" name="Picture 31" descr="15-10"/>
          <p:cNvPicPr>
            <a:picLocks noChangeAspect="1" noChangeArrowheads="1"/>
          </p:cNvPicPr>
          <p:nvPr/>
        </p:nvPicPr>
        <p:blipFill>
          <a:blip r:embed="rId3" cstate="print"/>
          <a:srcRect/>
          <a:stretch>
            <a:fillRect/>
          </a:stretch>
        </p:blipFill>
        <p:spPr bwMode="auto">
          <a:xfrm>
            <a:off x="503238" y="1412875"/>
            <a:ext cx="3997325" cy="3305175"/>
          </a:xfrm>
          <a:prstGeom prst="rect">
            <a:avLst/>
          </a:prstGeom>
          <a:noFill/>
          <a:ln w="9525">
            <a:noFill/>
            <a:miter lim="800000"/>
            <a:headEnd/>
            <a:tailEnd/>
          </a:ln>
        </p:spPr>
      </p:pic>
      <p:sp>
        <p:nvSpPr>
          <p:cNvPr id="60422" name="テキスト ボックス 5"/>
          <p:cNvSpPr txBox="1">
            <a:spLocks noChangeArrowheads="1"/>
          </p:cNvSpPr>
          <p:nvPr/>
        </p:nvSpPr>
        <p:spPr bwMode="auto">
          <a:xfrm>
            <a:off x="900113" y="4868863"/>
            <a:ext cx="6696075" cy="461962"/>
          </a:xfrm>
          <a:prstGeom prst="rect">
            <a:avLst/>
          </a:prstGeom>
          <a:noFill/>
          <a:ln w="9525">
            <a:noFill/>
            <a:miter lim="800000"/>
            <a:headEnd/>
            <a:tailEnd/>
          </a:ln>
        </p:spPr>
        <p:txBody>
          <a:bodyPr>
            <a:spAutoFit/>
          </a:bodyPr>
          <a:lstStyle/>
          <a:p>
            <a:r>
              <a:rPr lang="ja-JP" altLang="en-US" sz="2400"/>
              <a:t>砥粒切り込み深さ：</a:t>
            </a:r>
            <a:r>
              <a:rPr lang="en-US" altLang="ja-JP" sz="2400"/>
              <a:t>0.62 R</a:t>
            </a:r>
            <a:r>
              <a:rPr lang="ja-JP" altLang="en-US" sz="2400"/>
              <a:t>    　　　　　　　  </a:t>
            </a:r>
            <a:r>
              <a:rPr lang="en-US" altLang="ja-JP" sz="2400"/>
              <a:t>0.83 R</a:t>
            </a:r>
          </a:p>
        </p:txBody>
      </p:sp>
      <p:sp>
        <p:nvSpPr>
          <p:cNvPr id="60423" name="テキスト ボックス 6"/>
          <p:cNvSpPr txBox="1">
            <a:spLocks noChangeArrowheads="1"/>
          </p:cNvSpPr>
          <p:nvPr/>
        </p:nvSpPr>
        <p:spPr bwMode="auto">
          <a:xfrm>
            <a:off x="3419475" y="5589588"/>
            <a:ext cx="2413000" cy="461962"/>
          </a:xfrm>
          <a:prstGeom prst="rect">
            <a:avLst/>
          </a:prstGeom>
          <a:noFill/>
          <a:ln w="9525">
            <a:noFill/>
            <a:miter lim="800000"/>
            <a:headEnd/>
            <a:tailEnd/>
          </a:ln>
        </p:spPr>
        <p:txBody>
          <a:bodyPr>
            <a:spAutoFit/>
          </a:bodyPr>
          <a:lstStyle/>
          <a:p>
            <a:r>
              <a:rPr lang="ja-JP" altLang="en-US" sz="2400"/>
              <a:t>切削距離：４ｎｍ</a:t>
            </a:r>
          </a:p>
        </p:txBody>
      </p:sp>
      <p:sp>
        <p:nvSpPr>
          <p:cNvPr id="60424" name="テキスト ボックス 7"/>
          <p:cNvSpPr txBox="1">
            <a:spLocks noChangeArrowheads="1"/>
          </p:cNvSpPr>
          <p:nvPr/>
        </p:nvSpPr>
        <p:spPr bwMode="auto">
          <a:xfrm>
            <a:off x="5508625" y="1628775"/>
            <a:ext cx="1943100" cy="461963"/>
          </a:xfrm>
          <a:prstGeom prst="rect">
            <a:avLst/>
          </a:prstGeom>
          <a:noFill/>
          <a:ln w="9525">
            <a:noFill/>
            <a:miter lim="800000"/>
            <a:headEnd/>
            <a:tailEnd/>
          </a:ln>
        </p:spPr>
        <p:txBody>
          <a:bodyPr>
            <a:spAutoFit/>
          </a:bodyPr>
          <a:lstStyle/>
          <a:p>
            <a:r>
              <a:rPr lang="ja-JP" altLang="en-US" sz="2400" b="1">
                <a:solidFill>
                  <a:schemeClr val="bg1"/>
                </a:solidFill>
              </a:rPr>
              <a:t>切りくず排出</a:t>
            </a:r>
          </a:p>
        </p:txBody>
      </p:sp>
    </p:spTree>
    <p:extLst>
      <p:ext uri="{BB962C8B-B14F-4D97-AF65-F5344CB8AC3E}">
        <p14:creationId xmlns:p14="http://schemas.microsoft.com/office/powerpoint/2010/main" val="34784002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1403350" y="476250"/>
            <a:ext cx="6192838" cy="684213"/>
          </a:xfrm>
        </p:spPr>
        <p:txBody>
          <a:bodyPr/>
          <a:lstStyle/>
          <a:p>
            <a:r>
              <a:rPr lang="ja-JP" altLang="en-US" smtClean="0"/>
              <a:t>微細砥粒加工シミュレーション</a:t>
            </a:r>
          </a:p>
        </p:txBody>
      </p:sp>
      <p:sp>
        <p:nvSpPr>
          <p:cNvPr id="61444" name="テキスト ボックス 3"/>
          <p:cNvSpPr txBox="1">
            <a:spLocks noChangeArrowheads="1"/>
          </p:cNvSpPr>
          <p:nvPr/>
        </p:nvSpPr>
        <p:spPr bwMode="auto">
          <a:xfrm>
            <a:off x="863600" y="1304764"/>
            <a:ext cx="7561263" cy="3416320"/>
          </a:xfrm>
          <a:prstGeom prst="rect">
            <a:avLst/>
          </a:prstGeom>
          <a:noFill/>
          <a:ln w="9525">
            <a:noFill/>
            <a:miter lim="800000"/>
            <a:headEnd/>
            <a:tailEnd/>
          </a:ln>
        </p:spPr>
        <p:txBody>
          <a:bodyPr>
            <a:spAutoFit/>
          </a:bodyPr>
          <a:lstStyle/>
          <a:p>
            <a:r>
              <a:rPr lang="ja-JP" altLang="en-US" sz="2400" dirty="0"/>
              <a:t>砥粒切り込み深さと加工現象との関係（</a:t>
            </a:r>
            <a:r>
              <a:rPr lang="en-US" altLang="ja-JP" sz="2400" dirty="0"/>
              <a:t>R = 2.42nm</a:t>
            </a:r>
            <a:r>
              <a:rPr lang="ja-JP" altLang="en-US" sz="2400" dirty="0"/>
              <a:t>）</a:t>
            </a:r>
            <a:endParaRPr lang="en-US" altLang="ja-JP" sz="2400" dirty="0"/>
          </a:p>
          <a:p>
            <a:endParaRPr lang="en-US" altLang="ja-JP" sz="2400" dirty="0"/>
          </a:p>
          <a:p>
            <a:r>
              <a:rPr lang="ja-JP" altLang="en-US" sz="2400" dirty="0"/>
              <a:t> 　</a:t>
            </a:r>
            <a:r>
              <a:rPr lang="en-US" altLang="ja-JP" sz="2400" dirty="0"/>
              <a:t>0.04 R</a:t>
            </a:r>
            <a:r>
              <a:rPr lang="ja-JP" altLang="en-US" sz="2400" dirty="0"/>
              <a:t> （</a:t>
            </a:r>
            <a:r>
              <a:rPr lang="en-US" altLang="ja-JP" sz="2400" dirty="0"/>
              <a:t>0.1 nm</a:t>
            </a:r>
            <a:r>
              <a:rPr lang="ja-JP" altLang="en-US" sz="2400" dirty="0"/>
              <a:t>）以下　                     →　弾性変形</a:t>
            </a:r>
            <a:endParaRPr lang="en-US" altLang="ja-JP" sz="2400" dirty="0"/>
          </a:p>
          <a:p>
            <a:endParaRPr lang="en-US" altLang="ja-JP" sz="2400" dirty="0"/>
          </a:p>
          <a:p>
            <a:r>
              <a:rPr lang="ja-JP" altLang="en-US" sz="2400" dirty="0"/>
              <a:t>　</a:t>
            </a:r>
            <a:r>
              <a:rPr lang="en-US" altLang="ja-JP" sz="2400" dirty="0"/>
              <a:t>0.04 R </a:t>
            </a:r>
            <a:r>
              <a:rPr lang="ja-JP" altLang="en-US" sz="2400" dirty="0"/>
              <a:t>（</a:t>
            </a:r>
            <a:r>
              <a:rPr lang="en-US" altLang="ja-JP" sz="2400" dirty="0"/>
              <a:t>0.1 nm</a:t>
            </a:r>
            <a:r>
              <a:rPr lang="ja-JP" altLang="en-US" sz="2400" dirty="0"/>
              <a:t>）～</a:t>
            </a:r>
            <a:r>
              <a:rPr lang="en-US" altLang="ja-JP" sz="2400" dirty="0"/>
              <a:t>0.16 R </a:t>
            </a:r>
            <a:r>
              <a:rPr lang="ja-JP" altLang="en-US" sz="2400" dirty="0"/>
              <a:t>（</a:t>
            </a:r>
            <a:r>
              <a:rPr lang="en-US" altLang="ja-JP" sz="2400" dirty="0"/>
              <a:t>0.4 nm</a:t>
            </a:r>
            <a:r>
              <a:rPr lang="ja-JP" altLang="en-US" sz="2400" dirty="0"/>
              <a:t>）　→　塑性変形</a:t>
            </a:r>
            <a:endParaRPr lang="en-US" altLang="ja-JP" sz="2400" dirty="0"/>
          </a:p>
          <a:p>
            <a:endParaRPr lang="en-US" altLang="ja-JP" sz="2400" dirty="0"/>
          </a:p>
          <a:p>
            <a:r>
              <a:rPr lang="ja-JP" altLang="en-US" sz="2400" dirty="0"/>
              <a:t>　</a:t>
            </a:r>
            <a:r>
              <a:rPr lang="en-US" altLang="ja-JP" sz="2400" dirty="0"/>
              <a:t>0.16 R </a:t>
            </a:r>
            <a:r>
              <a:rPr lang="ja-JP" altLang="en-US" sz="2400" dirty="0"/>
              <a:t>（</a:t>
            </a:r>
            <a:r>
              <a:rPr lang="en-US" altLang="ja-JP" sz="2400" dirty="0"/>
              <a:t>0.4 nm</a:t>
            </a:r>
            <a:r>
              <a:rPr lang="ja-JP" altLang="en-US" sz="2400" dirty="0"/>
              <a:t>）～</a:t>
            </a:r>
            <a:r>
              <a:rPr lang="en-US" altLang="ja-JP" sz="2400" dirty="0"/>
              <a:t>0.62 R </a:t>
            </a:r>
            <a:r>
              <a:rPr lang="ja-JP" altLang="en-US" sz="2400" dirty="0"/>
              <a:t>（</a:t>
            </a:r>
            <a:r>
              <a:rPr lang="en-US" altLang="ja-JP" sz="2400" dirty="0"/>
              <a:t>1.5 nm</a:t>
            </a:r>
            <a:r>
              <a:rPr lang="ja-JP" altLang="en-US" sz="2400" dirty="0"/>
              <a:t>）　→　プロウイング</a:t>
            </a:r>
            <a:endParaRPr lang="en-US" altLang="ja-JP" sz="2400" dirty="0"/>
          </a:p>
          <a:p>
            <a:endParaRPr lang="en-US" altLang="ja-JP" sz="2400" dirty="0"/>
          </a:p>
          <a:p>
            <a:r>
              <a:rPr lang="ja-JP" altLang="en-US" sz="2400" dirty="0"/>
              <a:t>　</a:t>
            </a:r>
            <a:r>
              <a:rPr lang="en-US" altLang="ja-JP" sz="2400" dirty="0"/>
              <a:t>0.83 R </a:t>
            </a:r>
            <a:r>
              <a:rPr lang="ja-JP" altLang="en-US" sz="2400" dirty="0"/>
              <a:t>（</a:t>
            </a:r>
            <a:r>
              <a:rPr lang="en-US" altLang="ja-JP" sz="2400" dirty="0"/>
              <a:t>2.0 nm</a:t>
            </a:r>
            <a:r>
              <a:rPr lang="ja-JP" altLang="en-US" sz="2400" dirty="0"/>
              <a:t>）以上　                       →　</a:t>
            </a:r>
            <a:r>
              <a:rPr lang="ja-JP" altLang="en-US" sz="2400" dirty="0" smtClean="0"/>
              <a:t>切削</a:t>
            </a:r>
            <a:endParaRPr lang="en-US" altLang="ja-JP" sz="2400" dirty="0"/>
          </a:p>
        </p:txBody>
      </p:sp>
      <p:sp>
        <p:nvSpPr>
          <p:cNvPr id="61445" name="テキスト ボックス 4"/>
          <p:cNvSpPr txBox="1">
            <a:spLocks noChangeArrowheads="1"/>
          </p:cNvSpPr>
          <p:nvPr/>
        </p:nvSpPr>
        <p:spPr bwMode="auto">
          <a:xfrm>
            <a:off x="1385887" y="4833156"/>
            <a:ext cx="6516688" cy="1200329"/>
          </a:xfrm>
          <a:prstGeom prst="rect">
            <a:avLst/>
          </a:prstGeom>
          <a:solidFill>
            <a:srgbClr val="FFFF00"/>
          </a:solidFill>
          <a:ln w="9525">
            <a:noFill/>
            <a:miter lim="800000"/>
            <a:headEnd/>
            <a:tailEnd/>
          </a:ln>
        </p:spPr>
        <p:txBody>
          <a:bodyPr>
            <a:spAutoFit/>
          </a:bodyPr>
          <a:lstStyle/>
          <a:p>
            <a:r>
              <a:rPr lang="ja-JP" altLang="en-US" sz="2400" dirty="0">
                <a:solidFill>
                  <a:srgbClr val="FF0000"/>
                </a:solidFill>
              </a:rPr>
              <a:t>砥粒半径の</a:t>
            </a:r>
            <a:r>
              <a:rPr lang="en-US" altLang="ja-JP" sz="2400" dirty="0">
                <a:solidFill>
                  <a:srgbClr val="FF0000"/>
                </a:solidFill>
              </a:rPr>
              <a:t>80%</a:t>
            </a:r>
            <a:r>
              <a:rPr lang="ja-JP" altLang="en-US" sz="2400" dirty="0">
                <a:solidFill>
                  <a:srgbClr val="FF0000"/>
                </a:solidFill>
              </a:rPr>
              <a:t>以上の切り込みで切りくず生成</a:t>
            </a:r>
            <a:endParaRPr lang="en-US" altLang="ja-JP" sz="2400" dirty="0">
              <a:solidFill>
                <a:srgbClr val="FF0000"/>
              </a:solidFill>
            </a:endParaRPr>
          </a:p>
          <a:p>
            <a:r>
              <a:rPr lang="ja-JP" altLang="en-US" sz="2400" dirty="0">
                <a:solidFill>
                  <a:srgbClr val="FF0000"/>
                </a:solidFill>
              </a:rPr>
              <a:t>切削に比べて押しならし作用</a:t>
            </a:r>
            <a:r>
              <a:rPr lang="ja-JP" altLang="en-US" sz="2400" dirty="0" smtClean="0">
                <a:solidFill>
                  <a:srgbClr val="FF0000"/>
                </a:solidFill>
              </a:rPr>
              <a:t>がはるかに大きい</a:t>
            </a:r>
            <a:endParaRPr lang="en-US" altLang="ja-JP" sz="2400" dirty="0" smtClean="0">
              <a:solidFill>
                <a:srgbClr val="FF0000"/>
              </a:solidFill>
            </a:endParaRPr>
          </a:p>
          <a:p>
            <a:r>
              <a:rPr lang="ja-JP" altLang="en-US" sz="2400" dirty="0" smtClean="0">
                <a:solidFill>
                  <a:srgbClr val="FF0000"/>
                </a:solidFill>
              </a:rPr>
              <a:t>円錐砥粒ならさらに押しならし作用が大きい</a:t>
            </a:r>
            <a:endParaRPr lang="ja-JP" altLang="en-US" sz="2400" dirty="0">
              <a:solidFill>
                <a:srgbClr val="FF0000"/>
              </a:solidFill>
            </a:endParaRPr>
          </a:p>
        </p:txBody>
      </p:sp>
    </p:spTree>
    <p:extLst>
      <p:ext uri="{BB962C8B-B14F-4D97-AF65-F5344CB8AC3E}">
        <p14:creationId xmlns:p14="http://schemas.microsoft.com/office/powerpoint/2010/main" val="3637539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2195513" y="549275"/>
            <a:ext cx="4608512" cy="647700"/>
          </a:xfrm>
        </p:spPr>
        <p:txBody>
          <a:bodyPr/>
          <a:lstStyle/>
          <a:p>
            <a:pPr eaLnBrk="1" hangingPunct="1"/>
            <a:r>
              <a:rPr lang="ja-JP" altLang="en-US" smtClean="0"/>
              <a:t>概　要</a:t>
            </a:r>
          </a:p>
        </p:txBody>
      </p:sp>
      <p:sp>
        <p:nvSpPr>
          <p:cNvPr id="15364" name="Rectangle 3"/>
          <p:cNvSpPr>
            <a:spLocks noGrp="1" noChangeArrowheads="1"/>
          </p:cNvSpPr>
          <p:nvPr>
            <p:ph type="subTitle" idx="1"/>
          </p:nvPr>
        </p:nvSpPr>
        <p:spPr>
          <a:xfrm>
            <a:off x="1727684" y="1844824"/>
            <a:ext cx="6336704" cy="3492388"/>
          </a:xfrm>
        </p:spPr>
        <p:txBody>
          <a:bodyPr/>
          <a:lstStyle/>
          <a:p>
            <a:pPr algn="l" eaLnBrk="1" hangingPunct="1">
              <a:spcBef>
                <a:spcPts val="1200"/>
              </a:spcBef>
            </a:pPr>
            <a:r>
              <a:rPr lang="ja-JP" altLang="en-US" dirty="0" smtClean="0"/>
              <a:t>１．鏡面加工の現状と加工精度</a:t>
            </a:r>
            <a:endParaRPr lang="en-US" altLang="ja-JP" dirty="0" smtClean="0"/>
          </a:p>
          <a:p>
            <a:pPr algn="l" eaLnBrk="1" hangingPunct="1">
              <a:spcBef>
                <a:spcPts val="1200"/>
              </a:spcBef>
            </a:pPr>
            <a:r>
              <a:rPr lang="ja-JP" altLang="en-US" dirty="0" smtClean="0"/>
              <a:t>２．最小除去量</a:t>
            </a:r>
            <a:endParaRPr lang="en-US" altLang="ja-JP" dirty="0" smtClean="0"/>
          </a:p>
          <a:p>
            <a:pPr algn="l" eaLnBrk="1" hangingPunct="1">
              <a:spcBef>
                <a:spcPts val="1200"/>
              </a:spcBef>
            </a:pPr>
            <a:r>
              <a:rPr lang="ja-JP" altLang="en-US" u="sng" dirty="0">
                <a:solidFill>
                  <a:srgbClr val="FFFF00"/>
                </a:solidFill>
              </a:rPr>
              <a:t>３</a:t>
            </a:r>
            <a:r>
              <a:rPr lang="ja-JP" altLang="en-US" u="sng" dirty="0" smtClean="0">
                <a:solidFill>
                  <a:srgbClr val="FFFF00"/>
                </a:solidFill>
              </a:rPr>
              <a:t>．金属表面の加工機構</a:t>
            </a:r>
            <a:endParaRPr lang="ja-JP" altLang="en-US" u="sng" dirty="0">
              <a:solidFill>
                <a:srgbClr val="FFFF00"/>
              </a:solidFill>
            </a:endParaRPr>
          </a:p>
          <a:p>
            <a:pPr algn="l" eaLnBrk="1" hangingPunct="1">
              <a:spcBef>
                <a:spcPts val="1200"/>
              </a:spcBef>
            </a:pPr>
            <a:r>
              <a:rPr lang="ja-JP" altLang="en-US" dirty="0" smtClean="0"/>
              <a:t>４．硬脆材料表面の加工機構</a:t>
            </a:r>
            <a:endParaRPr lang="en-US" altLang="ja-JP" dirty="0" smtClean="0"/>
          </a:p>
          <a:p>
            <a:pPr algn="l" eaLnBrk="1" hangingPunct="1">
              <a:spcBef>
                <a:spcPts val="1200"/>
              </a:spcBef>
            </a:pPr>
            <a:r>
              <a:rPr lang="ja-JP" altLang="en-US" dirty="0"/>
              <a:t>５</a:t>
            </a:r>
            <a:r>
              <a:rPr lang="ja-JP" altLang="en-US" dirty="0" smtClean="0"/>
              <a:t>．サブサーフェスダメージの生成機構</a:t>
            </a:r>
            <a:endParaRPr lang="en-US" altLang="ja-JP" dirty="0" smtClean="0"/>
          </a:p>
          <a:p>
            <a:pPr algn="l" eaLnBrk="1" hangingPunct="1">
              <a:spcBef>
                <a:spcPts val="1200"/>
              </a:spcBef>
            </a:pPr>
            <a:r>
              <a:rPr lang="ja-JP" altLang="en-US" dirty="0"/>
              <a:t>６</a:t>
            </a:r>
            <a:r>
              <a:rPr lang="ja-JP" altLang="en-US" dirty="0" smtClean="0"/>
              <a:t>．おわりに</a:t>
            </a:r>
          </a:p>
        </p:txBody>
      </p:sp>
    </p:spTree>
    <p:extLst>
      <p:ext uri="{BB962C8B-B14F-4D97-AF65-F5344CB8AC3E}">
        <p14:creationId xmlns:p14="http://schemas.microsoft.com/office/powerpoint/2010/main" val="2929414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1547813" y="476250"/>
            <a:ext cx="6013450" cy="648494"/>
          </a:xfrm>
        </p:spPr>
        <p:txBody>
          <a:bodyPr/>
          <a:lstStyle/>
          <a:p>
            <a:pPr eaLnBrk="1" hangingPunct="1"/>
            <a:r>
              <a:rPr lang="ja-JP" altLang="en-US" smtClean="0"/>
              <a:t>切削による仕上げ面の創成</a:t>
            </a:r>
          </a:p>
        </p:txBody>
      </p:sp>
      <p:sp>
        <p:nvSpPr>
          <p:cNvPr id="63492" name="Text Box 3"/>
          <p:cNvSpPr txBox="1">
            <a:spLocks noChangeArrowheads="1"/>
          </p:cNvSpPr>
          <p:nvPr/>
        </p:nvSpPr>
        <p:spPr bwMode="auto">
          <a:xfrm>
            <a:off x="6372225" y="2168525"/>
            <a:ext cx="1476375" cy="457200"/>
          </a:xfrm>
          <a:prstGeom prst="rect">
            <a:avLst/>
          </a:prstGeom>
          <a:noFill/>
          <a:ln w="9525">
            <a:noFill/>
            <a:miter lim="800000"/>
            <a:headEnd/>
            <a:tailEnd/>
          </a:ln>
        </p:spPr>
        <p:txBody>
          <a:bodyPr>
            <a:spAutoFit/>
          </a:bodyPr>
          <a:lstStyle/>
          <a:p>
            <a:pPr>
              <a:spcBef>
                <a:spcPct val="50000"/>
              </a:spcBef>
            </a:pPr>
            <a:r>
              <a:rPr lang="ja-JP" altLang="en-US" sz="2400"/>
              <a:t>仕上げ面</a:t>
            </a:r>
          </a:p>
        </p:txBody>
      </p:sp>
      <p:sp>
        <p:nvSpPr>
          <p:cNvPr id="63493" name="Line 4"/>
          <p:cNvSpPr>
            <a:spLocks noChangeShapeType="1"/>
          </p:cNvSpPr>
          <p:nvPr/>
        </p:nvSpPr>
        <p:spPr bwMode="auto">
          <a:xfrm flipV="1">
            <a:off x="3668713" y="1700213"/>
            <a:ext cx="401637" cy="2054225"/>
          </a:xfrm>
          <a:prstGeom prst="line">
            <a:avLst/>
          </a:prstGeom>
          <a:noFill/>
          <a:ln w="38100">
            <a:solidFill>
              <a:schemeClr val="tx1"/>
            </a:solidFill>
            <a:round/>
            <a:headEnd/>
            <a:tailEnd/>
          </a:ln>
        </p:spPr>
        <p:txBody>
          <a:bodyPr/>
          <a:lstStyle/>
          <a:p>
            <a:endParaRPr lang="ja-JP" altLang="en-US"/>
          </a:p>
        </p:txBody>
      </p:sp>
      <p:sp>
        <p:nvSpPr>
          <p:cNvPr id="63494" name="Line 5"/>
          <p:cNvSpPr>
            <a:spLocks noChangeShapeType="1"/>
          </p:cNvSpPr>
          <p:nvPr/>
        </p:nvSpPr>
        <p:spPr bwMode="auto">
          <a:xfrm flipV="1">
            <a:off x="4024313" y="3422650"/>
            <a:ext cx="2006600" cy="619125"/>
          </a:xfrm>
          <a:prstGeom prst="line">
            <a:avLst/>
          </a:prstGeom>
          <a:noFill/>
          <a:ln w="38100">
            <a:solidFill>
              <a:schemeClr val="tx1"/>
            </a:solidFill>
            <a:round/>
            <a:headEnd/>
            <a:tailEnd/>
          </a:ln>
        </p:spPr>
        <p:txBody>
          <a:bodyPr/>
          <a:lstStyle/>
          <a:p>
            <a:endParaRPr lang="ja-JP" altLang="en-US"/>
          </a:p>
        </p:txBody>
      </p:sp>
      <p:sp>
        <p:nvSpPr>
          <p:cNvPr id="63495" name="Line 6"/>
          <p:cNvSpPr>
            <a:spLocks noChangeShapeType="1"/>
          </p:cNvSpPr>
          <p:nvPr/>
        </p:nvSpPr>
        <p:spPr bwMode="auto">
          <a:xfrm>
            <a:off x="4337050" y="3946525"/>
            <a:ext cx="1960563" cy="0"/>
          </a:xfrm>
          <a:prstGeom prst="line">
            <a:avLst/>
          </a:prstGeom>
          <a:noFill/>
          <a:ln w="38100">
            <a:solidFill>
              <a:schemeClr val="tx1"/>
            </a:solidFill>
            <a:round/>
            <a:headEnd/>
            <a:tailEnd/>
          </a:ln>
        </p:spPr>
        <p:txBody>
          <a:bodyPr/>
          <a:lstStyle/>
          <a:p>
            <a:endParaRPr lang="ja-JP" altLang="en-US"/>
          </a:p>
        </p:txBody>
      </p:sp>
      <p:sp>
        <p:nvSpPr>
          <p:cNvPr id="63496" name="Line 7"/>
          <p:cNvSpPr>
            <a:spLocks noChangeShapeType="1"/>
          </p:cNvSpPr>
          <p:nvPr/>
        </p:nvSpPr>
        <p:spPr bwMode="auto">
          <a:xfrm>
            <a:off x="4070350" y="1700213"/>
            <a:ext cx="1960563" cy="1722437"/>
          </a:xfrm>
          <a:prstGeom prst="line">
            <a:avLst/>
          </a:prstGeom>
          <a:noFill/>
          <a:ln w="38100">
            <a:solidFill>
              <a:schemeClr val="tx1"/>
            </a:solidFill>
            <a:round/>
            <a:headEnd/>
            <a:tailEnd/>
          </a:ln>
        </p:spPr>
        <p:txBody>
          <a:bodyPr/>
          <a:lstStyle/>
          <a:p>
            <a:endParaRPr lang="ja-JP" altLang="en-US"/>
          </a:p>
        </p:txBody>
      </p:sp>
      <p:sp>
        <p:nvSpPr>
          <p:cNvPr id="63497" name="Line 8"/>
          <p:cNvSpPr>
            <a:spLocks noChangeShapeType="1"/>
          </p:cNvSpPr>
          <p:nvPr/>
        </p:nvSpPr>
        <p:spPr bwMode="auto">
          <a:xfrm>
            <a:off x="1619250" y="2943225"/>
            <a:ext cx="1114425" cy="0"/>
          </a:xfrm>
          <a:prstGeom prst="line">
            <a:avLst/>
          </a:prstGeom>
          <a:noFill/>
          <a:ln w="38100">
            <a:solidFill>
              <a:schemeClr val="tx1"/>
            </a:solidFill>
            <a:round/>
            <a:headEnd/>
            <a:tailEnd/>
          </a:ln>
        </p:spPr>
        <p:txBody>
          <a:bodyPr/>
          <a:lstStyle/>
          <a:p>
            <a:endParaRPr lang="ja-JP" altLang="en-US"/>
          </a:p>
        </p:txBody>
      </p:sp>
      <p:sp>
        <p:nvSpPr>
          <p:cNvPr id="63498" name="Freeform 9"/>
          <p:cNvSpPr>
            <a:spLocks/>
          </p:cNvSpPr>
          <p:nvPr/>
        </p:nvSpPr>
        <p:spPr bwMode="auto">
          <a:xfrm>
            <a:off x="2733675" y="1746250"/>
            <a:ext cx="1204913" cy="1196975"/>
          </a:xfrm>
          <a:custGeom>
            <a:avLst/>
            <a:gdLst>
              <a:gd name="T0" fmla="*/ 0 w 613"/>
              <a:gd name="T1" fmla="*/ 2147483647 h 568"/>
              <a:gd name="T2" fmla="*/ 2147483647 w 613"/>
              <a:gd name="T3" fmla="*/ 2147483647 h 568"/>
              <a:gd name="T4" fmla="*/ 2147483647 w 613"/>
              <a:gd name="T5" fmla="*/ 2147483647 h 568"/>
              <a:gd name="T6" fmla="*/ 2147483647 w 613"/>
              <a:gd name="T7" fmla="*/ 2147483647 h 568"/>
              <a:gd name="T8" fmla="*/ 2147483647 w 613"/>
              <a:gd name="T9" fmla="*/ 2147483647 h 568"/>
              <a:gd name="T10" fmla="*/ 2147483647 w 613"/>
              <a:gd name="T11" fmla="*/ 2147483647 h 568"/>
              <a:gd name="T12" fmla="*/ 2147483647 w 613"/>
              <a:gd name="T13" fmla="*/ 2147483647 h 568"/>
              <a:gd name="T14" fmla="*/ 2147483647 w 613"/>
              <a:gd name="T15" fmla="*/ 2147483647 h 568"/>
              <a:gd name="T16" fmla="*/ 2147483647 w 613"/>
              <a:gd name="T17" fmla="*/ 2147483647 h 568"/>
              <a:gd name="T18" fmla="*/ 2147483647 w 613"/>
              <a:gd name="T19" fmla="*/ 2147483647 h 568"/>
              <a:gd name="T20" fmla="*/ 2147483647 w 613"/>
              <a:gd name="T21" fmla="*/ 2147483647 h 5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3"/>
              <a:gd name="T34" fmla="*/ 0 h 568"/>
              <a:gd name="T35" fmla="*/ 613 w 613"/>
              <a:gd name="T36" fmla="*/ 568 h 5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3" h="568">
                <a:moveTo>
                  <a:pt x="0" y="568"/>
                </a:moveTo>
                <a:cubicBezTo>
                  <a:pt x="12" y="538"/>
                  <a:pt x="53" y="455"/>
                  <a:pt x="72" y="385"/>
                </a:cubicBezTo>
                <a:cubicBezTo>
                  <a:pt x="91" y="315"/>
                  <a:pt x="106" y="210"/>
                  <a:pt x="113" y="146"/>
                </a:cubicBezTo>
                <a:cubicBezTo>
                  <a:pt x="120" y="82"/>
                  <a:pt x="93" y="2"/>
                  <a:pt x="113" y="1"/>
                </a:cubicBezTo>
                <a:cubicBezTo>
                  <a:pt x="133" y="0"/>
                  <a:pt x="202" y="134"/>
                  <a:pt x="236" y="138"/>
                </a:cubicBezTo>
                <a:cubicBezTo>
                  <a:pt x="270" y="142"/>
                  <a:pt x="294" y="18"/>
                  <a:pt x="317" y="24"/>
                </a:cubicBezTo>
                <a:cubicBezTo>
                  <a:pt x="340" y="30"/>
                  <a:pt x="350" y="156"/>
                  <a:pt x="376" y="171"/>
                </a:cubicBezTo>
                <a:cubicBezTo>
                  <a:pt x="402" y="186"/>
                  <a:pt x="457" y="106"/>
                  <a:pt x="476" y="114"/>
                </a:cubicBezTo>
                <a:cubicBezTo>
                  <a:pt x="495" y="122"/>
                  <a:pt x="472" y="212"/>
                  <a:pt x="491" y="220"/>
                </a:cubicBezTo>
                <a:cubicBezTo>
                  <a:pt x="510" y="228"/>
                  <a:pt x="569" y="147"/>
                  <a:pt x="589" y="160"/>
                </a:cubicBezTo>
                <a:cubicBezTo>
                  <a:pt x="609" y="173"/>
                  <a:pt x="613" y="230"/>
                  <a:pt x="612" y="296"/>
                </a:cubicBezTo>
              </a:path>
            </a:pathLst>
          </a:custGeom>
          <a:noFill/>
          <a:ln w="38100">
            <a:solidFill>
              <a:schemeClr val="tx1"/>
            </a:solidFill>
            <a:round/>
            <a:headEnd/>
            <a:tailEnd/>
          </a:ln>
        </p:spPr>
        <p:txBody>
          <a:bodyPr/>
          <a:lstStyle/>
          <a:p>
            <a:endParaRPr lang="ja-JP" altLang="en-US"/>
          </a:p>
        </p:txBody>
      </p:sp>
      <p:sp>
        <p:nvSpPr>
          <p:cNvPr id="63499" name="Freeform 10"/>
          <p:cNvSpPr>
            <a:spLocks/>
          </p:cNvSpPr>
          <p:nvPr/>
        </p:nvSpPr>
        <p:spPr bwMode="auto">
          <a:xfrm>
            <a:off x="3659188" y="3754438"/>
            <a:ext cx="373062" cy="311150"/>
          </a:xfrm>
          <a:custGeom>
            <a:avLst/>
            <a:gdLst>
              <a:gd name="T0" fmla="*/ 2147483647 w 190"/>
              <a:gd name="T1" fmla="*/ 0 h 147"/>
              <a:gd name="T2" fmla="*/ 2147483647 w 190"/>
              <a:gd name="T3" fmla="*/ 2147483647 h 147"/>
              <a:gd name="T4" fmla="*/ 2147483647 w 190"/>
              <a:gd name="T5" fmla="*/ 2147483647 h 147"/>
              <a:gd name="T6" fmla="*/ 2147483647 w 190"/>
              <a:gd name="T7" fmla="*/ 2147483647 h 147"/>
              <a:gd name="T8" fmla="*/ 2147483647 w 190"/>
              <a:gd name="T9" fmla="*/ 2147483647 h 147"/>
              <a:gd name="T10" fmla="*/ 0 60000 65536"/>
              <a:gd name="T11" fmla="*/ 0 60000 65536"/>
              <a:gd name="T12" fmla="*/ 0 60000 65536"/>
              <a:gd name="T13" fmla="*/ 0 60000 65536"/>
              <a:gd name="T14" fmla="*/ 0 60000 65536"/>
              <a:gd name="T15" fmla="*/ 0 w 190"/>
              <a:gd name="T16" fmla="*/ 0 h 147"/>
              <a:gd name="T17" fmla="*/ 190 w 190"/>
              <a:gd name="T18" fmla="*/ 147 h 147"/>
            </a:gdLst>
            <a:ahLst/>
            <a:cxnLst>
              <a:cxn ang="T10">
                <a:pos x="T0" y="T1"/>
              </a:cxn>
              <a:cxn ang="T11">
                <a:pos x="T2" y="T3"/>
              </a:cxn>
              <a:cxn ang="T12">
                <a:pos x="T4" y="T5"/>
              </a:cxn>
              <a:cxn ang="T13">
                <a:pos x="T6" y="T7"/>
              </a:cxn>
              <a:cxn ang="T14">
                <a:pos x="T8" y="T9"/>
              </a:cxn>
            </a:cxnLst>
            <a:rect l="T15" t="T16" r="T17" b="T18"/>
            <a:pathLst>
              <a:path w="190" h="147">
                <a:moveTo>
                  <a:pt x="5" y="0"/>
                </a:moveTo>
                <a:cubicBezTo>
                  <a:pt x="5" y="11"/>
                  <a:pt x="0" y="47"/>
                  <a:pt x="7" y="66"/>
                </a:cubicBezTo>
                <a:cubicBezTo>
                  <a:pt x="14" y="85"/>
                  <a:pt x="29" y="104"/>
                  <a:pt x="46" y="117"/>
                </a:cubicBezTo>
                <a:cubicBezTo>
                  <a:pt x="63" y="130"/>
                  <a:pt x="85" y="141"/>
                  <a:pt x="109" y="144"/>
                </a:cubicBezTo>
                <a:cubicBezTo>
                  <a:pt x="133" y="147"/>
                  <a:pt x="173" y="137"/>
                  <a:pt x="190" y="135"/>
                </a:cubicBezTo>
              </a:path>
            </a:pathLst>
          </a:custGeom>
          <a:noFill/>
          <a:ln w="38100">
            <a:solidFill>
              <a:schemeClr val="tx1"/>
            </a:solidFill>
            <a:round/>
            <a:headEnd/>
            <a:tailEnd/>
          </a:ln>
        </p:spPr>
        <p:txBody>
          <a:bodyPr/>
          <a:lstStyle/>
          <a:p>
            <a:endParaRPr lang="ja-JP" altLang="en-US"/>
          </a:p>
        </p:txBody>
      </p:sp>
      <p:sp>
        <p:nvSpPr>
          <p:cNvPr id="63500" name="Line 11"/>
          <p:cNvSpPr>
            <a:spLocks noChangeShapeType="1"/>
          </p:cNvSpPr>
          <p:nvPr/>
        </p:nvSpPr>
        <p:spPr bwMode="auto">
          <a:xfrm>
            <a:off x="2733675" y="2943225"/>
            <a:ext cx="935038" cy="955675"/>
          </a:xfrm>
          <a:prstGeom prst="line">
            <a:avLst/>
          </a:prstGeom>
          <a:noFill/>
          <a:ln w="28575">
            <a:solidFill>
              <a:srgbClr val="FF0000"/>
            </a:solidFill>
            <a:prstDash val="dash"/>
            <a:round/>
            <a:headEnd/>
            <a:tailEnd/>
          </a:ln>
        </p:spPr>
        <p:txBody>
          <a:bodyPr/>
          <a:lstStyle/>
          <a:p>
            <a:endParaRPr lang="ja-JP" altLang="en-US"/>
          </a:p>
        </p:txBody>
      </p:sp>
      <p:sp>
        <p:nvSpPr>
          <p:cNvPr id="63501" name="Freeform 12"/>
          <p:cNvSpPr>
            <a:spLocks/>
          </p:cNvSpPr>
          <p:nvPr/>
        </p:nvSpPr>
        <p:spPr bwMode="auto">
          <a:xfrm>
            <a:off x="2108200" y="2943225"/>
            <a:ext cx="4227513" cy="1677988"/>
          </a:xfrm>
          <a:custGeom>
            <a:avLst/>
            <a:gdLst>
              <a:gd name="T0" fmla="*/ 0 w 2151"/>
              <a:gd name="T1" fmla="*/ 0 h 796"/>
              <a:gd name="T2" fmla="*/ 2147483647 w 2151"/>
              <a:gd name="T3" fmla="*/ 2147483647 h 796"/>
              <a:gd name="T4" fmla="*/ 2147483647 w 2151"/>
              <a:gd name="T5" fmla="*/ 2147483647 h 796"/>
              <a:gd name="T6" fmla="*/ 2147483647 w 2151"/>
              <a:gd name="T7" fmla="*/ 2147483647 h 796"/>
              <a:gd name="T8" fmla="*/ 2147483647 w 2151"/>
              <a:gd name="T9" fmla="*/ 2147483647 h 796"/>
              <a:gd name="T10" fmla="*/ 2147483647 w 2151"/>
              <a:gd name="T11" fmla="*/ 2147483647 h 796"/>
              <a:gd name="T12" fmla="*/ 2147483647 w 2151"/>
              <a:gd name="T13" fmla="*/ 2147483647 h 796"/>
              <a:gd name="T14" fmla="*/ 2147483647 w 2151"/>
              <a:gd name="T15" fmla="*/ 2147483647 h 796"/>
              <a:gd name="T16" fmla="*/ 2147483647 w 2151"/>
              <a:gd name="T17" fmla="*/ 2147483647 h 7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1"/>
              <a:gd name="T28" fmla="*/ 0 h 796"/>
              <a:gd name="T29" fmla="*/ 2151 w 2151"/>
              <a:gd name="T30" fmla="*/ 796 h 7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1" h="796">
                <a:moveTo>
                  <a:pt x="0" y="0"/>
                </a:moveTo>
                <a:cubicBezTo>
                  <a:pt x="29" y="33"/>
                  <a:pt x="96" y="113"/>
                  <a:pt x="173" y="196"/>
                </a:cubicBezTo>
                <a:cubicBezTo>
                  <a:pt x="250" y="279"/>
                  <a:pt x="368" y="406"/>
                  <a:pt x="460" y="499"/>
                </a:cubicBezTo>
                <a:cubicBezTo>
                  <a:pt x="552" y="592"/>
                  <a:pt x="640" y="714"/>
                  <a:pt x="727" y="755"/>
                </a:cubicBezTo>
                <a:cubicBezTo>
                  <a:pt x="814" y="796"/>
                  <a:pt x="900" y="759"/>
                  <a:pt x="982" y="747"/>
                </a:cubicBezTo>
                <a:cubicBezTo>
                  <a:pt x="1064" y="735"/>
                  <a:pt x="1128" y="692"/>
                  <a:pt x="1221" y="681"/>
                </a:cubicBezTo>
                <a:cubicBezTo>
                  <a:pt x="1314" y="670"/>
                  <a:pt x="1427" y="681"/>
                  <a:pt x="1542" y="681"/>
                </a:cubicBezTo>
                <a:cubicBezTo>
                  <a:pt x="1657" y="681"/>
                  <a:pt x="1811" y="681"/>
                  <a:pt x="1912" y="681"/>
                </a:cubicBezTo>
                <a:cubicBezTo>
                  <a:pt x="2013" y="681"/>
                  <a:pt x="2101" y="681"/>
                  <a:pt x="2151" y="681"/>
                </a:cubicBezTo>
              </a:path>
            </a:pathLst>
          </a:custGeom>
          <a:noFill/>
          <a:ln w="28575" cap="flat" cmpd="sng">
            <a:solidFill>
              <a:schemeClr val="tx1"/>
            </a:solidFill>
            <a:prstDash val="dash"/>
            <a:round/>
            <a:headEnd/>
            <a:tailEnd/>
          </a:ln>
        </p:spPr>
        <p:txBody>
          <a:bodyPr/>
          <a:lstStyle/>
          <a:p>
            <a:endParaRPr lang="ja-JP" altLang="en-US"/>
          </a:p>
        </p:txBody>
      </p:sp>
      <p:sp>
        <p:nvSpPr>
          <p:cNvPr id="63502" name="Line 13"/>
          <p:cNvSpPr>
            <a:spLocks noChangeShapeType="1"/>
          </p:cNvSpPr>
          <p:nvPr/>
        </p:nvSpPr>
        <p:spPr bwMode="auto">
          <a:xfrm flipH="1" flipV="1">
            <a:off x="2987675" y="3001963"/>
            <a:ext cx="431800" cy="431800"/>
          </a:xfrm>
          <a:prstGeom prst="line">
            <a:avLst/>
          </a:prstGeom>
          <a:noFill/>
          <a:ln w="38100">
            <a:solidFill>
              <a:srgbClr val="FF0000"/>
            </a:solidFill>
            <a:round/>
            <a:headEnd/>
            <a:tailEnd type="triangle" w="med" len="med"/>
          </a:ln>
        </p:spPr>
        <p:txBody>
          <a:bodyPr/>
          <a:lstStyle/>
          <a:p>
            <a:endParaRPr lang="ja-JP" altLang="en-US"/>
          </a:p>
        </p:txBody>
      </p:sp>
      <p:sp>
        <p:nvSpPr>
          <p:cNvPr id="63503" name="Line 14"/>
          <p:cNvSpPr>
            <a:spLocks noChangeShapeType="1"/>
          </p:cNvSpPr>
          <p:nvPr/>
        </p:nvSpPr>
        <p:spPr bwMode="auto">
          <a:xfrm>
            <a:off x="2771775" y="3217863"/>
            <a:ext cx="431800" cy="431800"/>
          </a:xfrm>
          <a:prstGeom prst="line">
            <a:avLst/>
          </a:prstGeom>
          <a:noFill/>
          <a:ln w="38100">
            <a:solidFill>
              <a:srgbClr val="FF0000"/>
            </a:solidFill>
            <a:round/>
            <a:headEnd/>
            <a:tailEnd type="triangle" w="med" len="med"/>
          </a:ln>
        </p:spPr>
        <p:txBody>
          <a:bodyPr/>
          <a:lstStyle/>
          <a:p>
            <a:endParaRPr lang="ja-JP" altLang="en-US"/>
          </a:p>
        </p:txBody>
      </p:sp>
      <p:sp>
        <p:nvSpPr>
          <p:cNvPr id="63504" name="Text Box 15"/>
          <p:cNvSpPr txBox="1">
            <a:spLocks noChangeArrowheads="1"/>
          </p:cNvSpPr>
          <p:nvPr/>
        </p:nvSpPr>
        <p:spPr bwMode="auto">
          <a:xfrm>
            <a:off x="1295400" y="2136775"/>
            <a:ext cx="1547813" cy="457200"/>
          </a:xfrm>
          <a:prstGeom prst="rect">
            <a:avLst/>
          </a:prstGeom>
          <a:noFill/>
          <a:ln w="9525">
            <a:noFill/>
            <a:miter lim="800000"/>
            <a:headEnd/>
            <a:tailEnd/>
          </a:ln>
        </p:spPr>
        <p:txBody>
          <a:bodyPr>
            <a:spAutoFit/>
          </a:bodyPr>
          <a:lstStyle/>
          <a:p>
            <a:pPr>
              <a:spcBef>
                <a:spcPct val="50000"/>
              </a:spcBef>
            </a:pPr>
            <a:r>
              <a:rPr lang="ja-JP" altLang="en-US" sz="2400"/>
              <a:t>せん断面</a:t>
            </a:r>
          </a:p>
        </p:txBody>
      </p:sp>
      <p:sp>
        <p:nvSpPr>
          <p:cNvPr id="63505" name="Text Box 16"/>
          <p:cNvSpPr txBox="1">
            <a:spLocks noChangeArrowheads="1"/>
          </p:cNvSpPr>
          <p:nvPr/>
        </p:nvSpPr>
        <p:spPr bwMode="auto">
          <a:xfrm>
            <a:off x="1223963" y="3752850"/>
            <a:ext cx="1836737" cy="457200"/>
          </a:xfrm>
          <a:prstGeom prst="rect">
            <a:avLst/>
          </a:prstGeom>
          <a:noFill/>
          <a:ln w="9525">
            <a:noFill/>
            <a:miter lim="800000"/>
            <a:headEnd/>
            <a:tailEnd/>
          </a:ln>
        </p:spPr>
        <p:txBody>
          <a:bodyPr>
            <a:spAutoFit/>
          </a:bodyPr>
          <a:lstStyle/>
          <a:p>
            <a:pPr>
              <a:spcBef>
                <a:spcPct val="50000"/>
              </a:spcBef>
            </a:pPr>
            <a:r>
              <a:rPr lang="ja-JP" altLang="en-US" sz="2400"/>
              <a:t>弾塑性境界</a:t>
            </a:r>
          </a:p>
        </p:txBody>
      </p:sp>
      <p:sp>
        <p:nvSpPr>
          <p:cNvPr id="63506" name="Line 17"/>
          <p:cNvSpPr>
            <a:spLocks noChangeShapeType="1"/>
          </p:cNvSpPr>
          <p:nvPr/>
        </p:nvSpPr>
        <p:spPr bwMode="auto">
          <a:xfrm>
            <a:off x="2339975" y="2533650"/>
            <a:ext cx="360363" cy="323850"/>
          </a:xfrm>
          <a:prstGeom prst="line">
            <a:avLst/>
          </a:prstGeom>
          <a:noFill/>
          <a:ln w="28575">
            <a:solidFill>
              <a:srgbClr val="FF0000"/>
            </a:solidFill>
            <a:round/>
            <a:headEnd/>
            <a:tailEnd type="triangle" w="med" len="med"/>
          </a:ln>
        </p:spPr>
        <p:txBody>
          <a:bodyPr/>
          <a:lstStyle/>
          <a:p>
            <a:endParaRPr lang="ja-JP" altLang="en-US"/>
          </a:p>
        </p:txBody>
      </p:sp>
      <p:sp>
        <p:nvSpPr>
          <p:cNvPr id="63507" name="Line 18"/>
          <p:cNvSpPr>
            <a:spLocks noChangeShapeType="1"/>
          </p:cNvSpPr>
          <p:nvPr/>
        </p:nvSpPr>
        <p:spPr bwMode="auto">
          <a:xfrm>
            <a:off x="5795963" y="3933825"/>
            <a:ext cx="0" cy="431800"/>
          </a:xfrm>
          <a:prstGeom prst="line">
            <a:avLst/>
          </a:prstGeom>
          <a:noFill/>
          <a:ln w="28575">
            <a:solidFill>
              <a:srgbClr val="FF6699"/>
            </a:solidFill>
            <a:round/>
            <a:headEnd type="triangle" w="med" len="med"/>
            <a:tailEnd type="triangle" w="med" len="med"/>
          </a:ln>
        </p:spPr>
        <p:txBody>
          <a:bodyPr/>
          <a:lstStyle/>
          <a:p>
            <a:endParaRPr lang="ja-JP" altLang="en-US"/>
          </a:p>
        </p:txBody>
      </p:sp>
      <p:sp>
        <p:nvSpPr>
          <p:cNvPr id="63508" name="Line 19"/>
          <p:cNvSpPr>
            <a:spLocks noChangeShapeType="1"/>
          </p:cNvSpPr>
          <p:nvPr/>
        </p:nvSpPr>
        <p:spPr bwMode="auto">
          <a:xfrm>
            <a:off x="5795963" y="4400550"/>
            <a:ext cx="0" cy="539750"/>
          </a:xfrm>
          <a:prstGeom prst="line">
            <a:avLst/>
          </a:prstGeom>
          <a:noFill/>
          <a:ln w="28575">
            <a:solidFill>
              <a:srgbClr val="0000CC"/>
            </a:solidFill>
            <a:round/>
            <a:headEnd type="triangle" w="med" len="med"/>
            <a:tailEnd type="triangle" w="med" len="med"/>
          </a:ln>
        </p:spPr>
        <p:txBody>
          <a:bodyPr/>
          <a:lstStyle/>
          <a:p>
            <a:endParaRPr lang="ja-JP" altLang="en-US"/>
          </a:p>
        </p:txBody>
      </p:sp>
      <p:sp>
        <p:nvSpPr>
          <p:cNvPr id="63509" name="Line 20"/>
          <p:cNvSpPr>
            <a:spLocks noChangeShapeType="1"/>
          </p:cNvSpPr>
          <p:nvPr/>
        </p:nvSpPr>
        <p:spPr bwMode="auto">
          <a:xfrm flipV="1">
            <a:off x="5327650" y="3968750"/>
            <a:ext cx="0" cy="1439863"/>
          </a:xfrm>
          <a:prstGeom prst="line">
            <a:avLst/>
          </a:prstGeom>
          <a:noFill/>
          <a:ln w="38100">
            <a:solidFill>
              <a:schemeClr val="hlink"/>
            </a:solidFill>
            <a:round/>
            <a:headEnd/>
            <a:tailEnd type="triangle" w="med" len="med"/>
          </a:ln>
        </p:spPr>
        <p:txBody>
          <a:bodyPr/>
          <a:lstStyle/>
          <a:p>
            <a:endParaRPr lang="ja-JP" altLang="en-US"/>
          </a:p>
        </p:txBody>
      </p:sp>
      <p:sp>
        <p:nvSpPr>
          <p:cNvPr id="63510" name="Line 21"/>
          <p:cNvSpPr>
            <a:spLocks noChangeShapeType="1"/>
          </p:cNvSpPr>
          <p:nvPr/>
        </p:nvSpPr>
        <p:spPr bwMode="auto">
          <a:xfrm flipH="1">
            <a:off x="6048375" y="2636838"/>
            <a:ext cx="468313" cy="1265237"/>
          </a:xfrm>
          <a:prstGeom prst="line">
            <a:avLst/>
          </a:prstGeom>
          <a:noFill/>
          <a:ln w="28575">
            <a:solidFill>
              <a:srgbClr val="FF0000"/>
            </a:solidFill>
            <a:round/>
            <a:headEnd/>
            <a:tailEnd type="triangle" w="med" len="med"/>
          </a:ln>
        </p:spPr>
        <p:txBody>
          <a:bodyPr/>
          <a:lstStyle/>
          <a:p>
            <a:endParaRPr lang="ja-JP" altLang="en-US"/>
          </a:p>
        </p:txBody>
      </p:sp>
      <p:sp>
        <p:nvSpPr>
          <p:cNvPr id="63511" name="Text Box 22"/>
          <p:cNvSpPr txBox="1">
            <a:spLocks noChangeArrowheads="1"/>
          </p:cNvSpPr>
          <p:nvPr/>
        </p:nvSpPr>
        <p:spPr bwMode="auto">
          <a:xfrm>
            <a:off x="6659563" y="2600325"/>
            <a:ext cx="1944687" cy="822325"/>
          </a:xfrm>
          <a:prstGeom prst="rect">
            <a:avLst/>
          </a:prstGeom>
          <a:noFill/>
          <a:ln w="9525">
            <a:noFill/>
            <a:miter lim="800000"/>
            <a:headEnd/>
            <a:tailEnd/>
          </a:ln>
        </p:spPr>
        <p:txBody>
          <a:bodyPr>
            <a:spAutoFit/>
          </a:bodyPr>
          <a:lstStyle/>
          <a:p>
            <a:pPr>
              <a:spcBef>
                <a:spcPct val="50000"/>
              </a:spcBef>
            </a:pPr>
            <a:r>
              <a:rPr lang="ja-JP" altLang="en-US" sz="2400">
                <a:solidFill>
                  <a:srgbClr val="FF0000"/>
                </a:solidFill>
              </a:rPr>
              <a:t>せん断による破断面</a:t>
            </a:r>
          </a:p>
        </p:txBody>
      </p:sp>
      <p:sp>
        <p:nvSpPr>
          <p:cNvPr id="63512" name="Text Box 23"/>
          <p:cNvSpPr txBox="1">
            <a:spLocks noChangeArrowheads="1"/>
          </p:cNvSpPr>
          <p:nvPr/>
        </p:nvSpPr>
        <p:spPr bwMode="auto">
          <a:xfrm>
            <a:off x="5903913" y="3897313"/>
            <a:ext cx="2012950" cy="457200"/>
          </a:xfrm>
          <a:prstGeom prst="rect">
            <a:avLst/>
          </a:prstGeom>
          <a:noFill/>
          <a:ln w="9525">
            <a:noFill/>
            <a:miter lim="800000"/>
            <a:headEnd/>
            <a:tailEnd/>
          </a:ln>
        </p:spPr>
        <p:txBody>
          <a:bodyPr wrap="none">
            <a:spAutoFit/>
          </a:bodyPr>
          <a:lstStyle/>
          <a:p>
            <a:r>
              <a:rPr lang="ja-JP" altLang="en-US" sz="2400" dirty="0">
                <a:solidFill>
                  <a:srgbClr val="FF0000"/>
                </a:solidFill>
              </a:rPr>
              <a:t>塑性変形領域</a:t>
            </a:r>
          </a:p>
        </p:txBody>
      </p:sp>
      <p:sp>
        <p:nvSpPr>
          <p:cNvPr id="63513" name="Text Box 24"/>
          <p:cNvSpPr txBox="1">
            <a:spLocks noChangeArrowheads="1"/>
          </p:cNvSpPr>
          <p:nvPr/>
        </p:nvSpPr>
        <p:spPr bwMode="auto">
          <a:xfrm>
            <a:off x="5903913" y="4437063"/>
            <a:ext cx="2305050" cy="457200"/>
          </a:xfrm>
          <a:prstGeom prst="rect">
            <a:avLst/>
          </a:prstGeom>
          <a:noFill/>
          <a:ln w="9525">
            <a:noFill/>
            <a:miter lim="800000"/>
            <a:headEnd/>
            <a:tailEnd/>
          </a:ln>
        </p:spPr>
        <p:txBody>
          <a:bodyPr>
            <a:spAutoFit/>
          </a:bodyPr>
          <a:lstStyle/>
          <a:p>
            <a:pPr>
              <a:spcBef>
                <a:spcPct val="50000"/>
              </a:spcBef>
            </a:pPr>
            <a:r>
              <a:rPr lang="ja-JP" altLang="en-US" sz="2400" dirty="0">
                <a:solidFill>
                  <a:srgbClr val="0000CC"/>
                </a:solidFill>
              </a:rPr>
              <a:t>弾性変形領域</a:t>
            </a:r>
          </a:p>
        </p:txBody>
      </p:sp>
      <p:sp>
        <p:nvSpPr>
          <p:cNvPr id="63514" name="Text Box 25"/>
          <p:cNvSpPr txBox="1">
            <a:spLocks noChangeArrowheads="1"/>
          </p:cNvSpPr>
          <p:nvPr/>
        </p:nvSpPr>
        <p:spPr bwMode="auto">
          <a:xfrm rot="-5400000">
            <a:off x="4441032" y="4604544"/>
            <a:ext cx="1223962" cy="457200"/>
          </a:xfrm>
          <a:prstGeom prst="rect">
            <a:avLst/>
          </a:prstGeom>
          <a:noFill/>
          <a:ln w="9525">
            <a:noFill/>
            <a:miter lim="800000"/>
            <a:headEnd/>
            <a:tailEnd/>
          </a:ln>
        </p:spPr>
        <p:txBody>
          <a:bodyPr>
            <a:spAutoFit/>
          </a:bodyPr>
          <a:lstStyle/>
          <a:p>
            <a:pPr>
              <a:spcBef>
                <a:spcPct val="50000"/>
              </a:spcBef>
            </a:pPr>
            <a:r>
              <a:rPr lang="ja-JP" altLang="en-US" sz="2400"/>
              <a:t>変形大</a:t>
            </a:r>
          </a:p>
        </p:txBody>
      </p:sp>
      <p:sp>
        <p:nvSpPr>
          <p:cNvPr id="63515" name="Text Box 26"/>
          <p:cNvSpPr txBox="1">
            <a:spLocks noChangeArrowheads="1"/>
          </p:cNvSpPr>
          <p:nvPr/>
        </p:nvSpPr>
        <p:spPr bwMode="auto">
          <a:xfrm>
            <a:off x="4140200" y="2816225"/>
            <a:ext cx="865188" cy="457200"/>
          </a:xfrm>
          <a:prstGeom prst="rect">
            <a:avLst/>
          </a:prstGeom>
          <a:noFill/>
          <a:ln w="9525">
            <a:noFill/>
            <a:miter lim="800000"/>
            <a:headEnd/>
            <a:tailEnd/>
          </a:ln>
        </p:spPr>
        <p:txBody>
          <a:bodyPr>
            <a:spAutoFit/>
          </a:bodyPr>
          <a:lstStyle/>
          <a:p>
            <a:pPr>
              <a:spcBef>
                <a:spcPct val="50000"/>
              </a:spcBef>
            </a:pPr>
            <a:r>
              <a:rPr lang="ja-JP" altLang="en-US" sz="2400"/>
              <a:t>工具</a:t>
            </a:r>
          </a:p>
        </p:txBody>
      </p:sp>
      <p:sp>
        <p:nvSpPr>
          <p:cNvPr id="63516" name="Text Box 27"/>
          <p:cNvSpPr txBox="1">
            <a:spLocks noChangeArrowheads="1"/>
          </p:cNvSpPr>
          <p:nvPr/>
        </p:nvSpPr>
        <p:spPr bwMode="auto">
          <a:xfrm>
            <a:off x="1042988" y="5013325"/>
            <a:ext cx="2592387" cy="830997"/>
          </a:xfrm>
          <a:prstGeom prst="rect">
            <a:avLst/>
          </a:prstGeom>
          <a:noFill/>
          <a:ln w="9525">
            <a:noFill/>
            <a:miter lim="800000"/>
            <a:headEnd/>
            <a:tailEnd/>
          </a:ln>
        </p:spPr>
        <p:txBody>
          <a:bodyPr>
            <a:spAutoFit/>
          </a:bodyPr>
          <a:lstStyle/>
          <a:p>
            <a:pPr>
              <a:spcBef>
                <a:spcPct val="50000"/>
              </a:spcBef>
            </a:pPr>
            <a:r>
              <a:rPr lang="ja-JP" altLang="en-US" sz="2400" dirty="0"/>
              <a:t>せん断破壊による仕上げ面創成</a:t>
            </a:r>
          </a:p>
        </p:txBody>
      </p:sp>
    </p:spTree>
    <p:extLst>
      <p:ext uri="{BB962C8B-B14F-4D97-AF65-F5344CB8AC3E}">
        <p14:creationId xmlns:p14="http://schemas.microsoft.com/office/powerpoint/2010/main" val="1389200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2051050" y="512763"/>
            <a:ext cx="5364163" cy="581025"/>
          </a:xfrm>
        </p:spPr>
        <p:txBody>
          <a:bodyPr/>
          <a:lstStyle/>
          <a:p>
            <a:pPr eaLnBrk="1" hangingPunct="1"/>
            <a:r>
              <a:rPr lang="ja-JP" altLang="en-US" smtClean="0"/>
              <a:t>加工変質層の概念</a:t>
            </a:r>
          </a:p>
        </p:txBody>
      </p:sp>
      <p:grpSp>
        <p:nvGrpSpPr>
          <p:cNvPr id="64516" name="Group 17"/>
          <p:cNvGrpSpPr>
            <a:grpSpLocks/>
          </p:cNvGrpSpPr>
          <p:nvPr/>
        </p:nvGrpSpPr>
        <p:grpSpPr bwMode="auto">
          <a:xfrm>
            <a:off x="503238" y="1484313"/>
            <a:ext cx="8137525" cy="4092575"/>
            <a:chOff x="295" y="874"/>
            <a:chExt cx="5126" cy="2578"/>
          </a:xfrm>
        </p:grpSpPr>
        <p:sp>
          <p:nvSpPr>
            <p:cNvPr id="64517" name="Text Box 7"/>
            <p:cNvSpPr txBox="1">
              <a:spLocks noChangeArrowheads="1"/>
            </p:cNvSpPr>
            <p:nvPr/>
          </p:nvSpPr>
          <p:spPr bwMode="auto">
            <a:xfrm>
              <a:off x="1519" y="874"/>
              <a:ext cx="3448" cy="291"/>
            </a:xfrm>
            <a:prstGeom prst="rect">
              <a:avLst/>
            </a:prstGeom>
            <a:noFill/>
            <a:ln w="9525">
              <a:noFill/>
              <a:miter lim="800000"/>
              <a:headEnd/>
              <a:tailEnd/>
            </a:ln>
          </p:spPr>
          <p:txBody>
            <a:bodyPr>
              <a:spAutoFit/>
            </a:bodyPr>
            <a:lstStyle/>
            <a:p>
              <a:pPr>
                <a:spcBef>
                  <a:spcPct val="50000"/>
                </a:spcBef>
              </a:pPr>
              <a:r>
                <a:rPr lang="ja-JP" altLang="en-US" sz="2400" b="1">
                  <a:solidFill>
                    <a:srgbClr val="FF0000"/>
                  </a:solidFill>
                </a:rPr>
                <a:t>仕上げ面　→　せん断による破断面</a:t>
              </a:r>
            </a:p>
          </p:txBody>
        </p:sp>
        <p:sp>
          <p:nvSpPr>
            <p:cNvPr id="64518" name="Line 4"/>
            <p:cNvSpPr>
              <a:spLocks noChangeShapeType="1"/>
            </p:cNvSpPr>
            <p:nvPr/>
          </p:nvSpPr>
          <p:spPr bwMode="auto">
            <a:xfrm>
              <a:off x="4468" y="1706"/>
              <a:ext cx="953" cy="0"/>
            </a:xfrm>
            <a:prstGeom prst="line">
              <a:avLst/>
            </a:prstGeom>
            <a:noFill/>
            <a:ln w="28575">
              <a:solidFill>
                <a:srgbClr val="FF0066"/>
              </a:solidFill>
              <a:round/>
              <a:headEnd/>
              <a:tailEnd/>
            </a:ln>
          </p:spPr>
          <p:txBody>
            <a:bodyPr/>
            <a:lstStyle/>
            <a:p>
              <a:endParaRPr lang="ja-JP" altLang="en-US"/>
            </a:p>
          </p:txBody>
        </p:sp>
        <p:sp>
          <p:nvSpPr>
            <p:cNvPr id="64519" name="Line 5"/>
            <p:cNvSpPr>
              <a:spLocks noChangeShapeType="1"/>
            </p:cNvSpPr>
            <p:nvPr/>
          </p:nvSpPr>
          <p:spPr bwMode="auto">
            <a:xfrm flipV="1">
              <a:off x="4604" y="1706"/>
              <a:ext cx="0" cy="1679"/>
            </a:xfrm>
            <a:prstGeom prst="line">
              <a:avLst/>
            </a:prstGeom>
            <a:noFill/>
            <a:ln w="38100">
              <a:solidFill>
                <a:schemeClr val="hlink"/>
              </a:solidFill>
              <a:round/>
              <a:headEnd/>
              <a:tailEnd type="triangle" w="med" len="med"/>
            </a:ln>
          </p:spPr>
          <p:txBody>
            <a:bodyPr/>
            <a:lstStyle/>
            <a:p>
              <a:endParaRPr lang="ja-JP" altLang="en-US"/>
            </a:p>
          </p:txBody>
        </p:sp>
        <p:sp>
          <p:nvSpPr>
            <p:cNvPr id="64520" name="Text Box 6"/>
            <p:cNvSpPr txBox="1">
              <a:spLocks noChangeArrowheads="1"/>
            </p:cNvSpPr>
            <p:nvPr/>
          </p:nvSpPr>
          <p:spPr bwMode="auto">
            <a:xfrm rot="-5400000">
              <a:off x="4364" y="2036"/>
              <a:ext cx="768" cy="288"/>
            </a:xfrm>
            <a:prstGeom prst="rect">
              <a:avLst/>
            </a:prstGeom>
            <a:noFill/>
            <a:ln w="9525">
              <a:noFill/>
              <a:miter lim="800000"/>
              <a:headEnd/>
              <a:tailEnd/>
            </a:ln>
          </p:spPr>
          <p:txBody>
            <a:bodyPr>
              <a:spAutoFit/>
            </a:bodyPr>
            <a:lstStyle/>
            <a:p>
              <a:pPr>
                <a:spcBef>
                  <a:spcPct val="50000"/>
                </a:spcBef>
              </a:pPr>
              <a:r>
                <a:rPr lang="ja-JP" altLang="en-US" sz="2400"/>
                <a:t>変形大</a:t>
              </a:r>
            </a:p>
          </p:txBody>
        </p:sp>
        <p:sp>
          <p:nvSpPr>
            <p:cNvPr id="64521" name="Line 8"/>
            <p:cNvSpPr>
              <a:spLocks noChangeShapeType="1"/>
            </p:cNvSpPr>
            <p:nvPr/>
          </p:nvSpPr>
          <p:spPr bwMode="auto">
            <a:xfrm>
              <a:off x="5057" y="1706"/>
              <a:ext cx="0" cy="817"/>
            </a:xfrm>
            <a:prstGeom prst="line">
              <a:avLst/>
            </a:prstGeom>
            <a:noFill/>
            <a:ln w="38100">
              <a:solidFill>
                <a:srgbClr val="FF6699"/>
              </a:solidFill>
              <a:round/>
              <a:headEnd type="triangle" w="med" len="med"/>
              <a:tailEnd type="triangle" w="med" len="med"/>
            </a:ln>
          </p:spPr>
          <p:txBody>
            <a:bodyPr/>
            <a:lstStyle/>
            <a:p>
              <a:endParaRPr lang="ja-JP" altLang="en-US"/>
            </a:p>
          </p:txBody>
        </p:sp>
        <p:sp>
          <p:nvSpPr>
            <p:cNvPr id="64522" name="Line 9"/>
            <p:cNvSpPr>
              <a:spLocks noChangeShapeType="1"/>
            </p:cNvSpPr>
            <p:nvPr/>
          </p:nvSpPr>
          <p:spPr bwMode="auto">
            <a:xfrm>
              <a:off x="5057" y="2523"/>
              <a:ext cx="0" cy="862"/>
            </a:xfrm>
            <a:prstGeom prst="line">
              <a:avLst/>
            </a:prstGeom>
            <a:noFill/>
            <a:ln w="38100">
              <a:solidFill>
                <a:srgbClr val="0000CC"/>
              </a:solidFill>
              <a:round/>
              <a:headEnd type="triangle" w="med" len="med"/>
              <a:tailEnd/>
            </a:ln>
          </p:spPr>
          <p:txBody>
            <a:bodyPr/>
            <a:lstStyle/>
            <a:p>
              <a:endParaRPr lang="ja-JP" altLang="en-US"/>
            </a:p>
          </p:txBody>
        </p:sp>
        <p:sp>
          <p:nvSpPr>
            <p:cNvPr id="64523" name="Text Box 10"/>
            <p:cNvSpPr txBox="1">
              <a:spLocks noChangeArrowheads="1"/>
            </p:cNvSpPr>
            <p:nvPr/>
          </p:nvSpPr>
          <p:spPr bwMode="auto">
            <a:xfrm rot="-5400000">
              <a:off x="4782" y="2844"/>
              <a:ext cx="929" cy="288"/>
            </a:xfrm>
            <a:prstGeom prst="rect">
              <a:avLst/>
            </a:prstGeom>
            <a:noFill/>
            <a:ln w="9525">
              <a:noFill/>
              <a:miter lim="800000"/>
              <a:headEnd/>
              <a:tailEnd/>
            </a:ln>
          </p:spPr>
          <p:txBody>
            <a:bodyPr>
              <a:spAutoFit/>
            </a:bodyPr>
            <a:lstStyle/>
            <a:p>
              <a:pPr>
                <a:spcBef>
                  <a:spcPct val="50000"/>
                </a:spcBef>
              </a:pPr>
              <a:r>
                <a:rPr lang="ja-JP" altLang="en-US" sz="2400" dirty="0">
                  <a:solidFill>
                    <a:srgbClr val="0000CC"/>
                  </a:solidFill>
                </a:rPr>
                <a:t>弾性変形</a:t>
              </a:r>
            </a:p>
          </p:txBody>
        </p:sp>
        <p:sp>
          <p:nvSpPr>
            <p:cNvPr id="64524" name="Text Box 11"/>
            <p:cNvSpPr txBox="1">
              <a:spLocks noChangeArrowheads="1"/>
            </p:cNvSpPr>
            <p:nvPr/>
          </p:nvSpPr>
          <p:spPr bwMode="auto">
            <a:xfrm rot="-5400000">
              <a:off x="4805" y="2004"/>
              <a:ext cx="884" cy="288"/>
            </a:xfrm>
            <a:prstGeom prst="rect">
              <a:avLst/>
            </a:prstGeom>
            <a:noFill/>
            <a:ln w="9525">
              <a:noFill/>
              <a:miter lim="800000"/>
              <a:headEnd/>
              <a:tailEnd/>
            </a:ln>
          </p:spPr>
          <p:txBody>
            <a:bodyPr wrap="none">
              <a:spAutoFit/>
            </a:bodyPr>
            <a:lstStyle/>
            <a:p>
              <a:r>
                <a:rPr lang="ja-JP" altLang="en-US" sz="2400" dirty="0">
                  <a:solidFill>
                    <a:srgbClr val="FF0000"/>
                  </a:solidFill>
                </a:rPr>
                <a:t>塑性変形</a:t>
              </a:r>
            </a:p>
          </p:txBody>
        </p:sp>
        <p:pic>
          <p:nvPicPr>
            <p:cNvPr id="64525" name="Picture 13" descr="加工変質層断面"/>
            <p:cNvPicPr>
              <a:picLocks noChangeAspect="1" noChangeArrowheads="1"/>
            </p:cNvPicPr>
            <p:nvPr/>
          </p:nvPicPr>
          <p:blipFill>
            <a:blip r:embed="rId2" cstate="print"/>
            <a:srcRect l="11493" t="16782" r="11043" b="23187"/>
            <a:stretch>
              <a:fillRect/>
            </a:stretch>
          </p:blipFill>
          <p:spPr bwMode="auto">
            <a:xfrm>
              <a:off x="295" y="1344"/>
              <a:ext cx="4218" cy="1874"/>
            </a:xfrm>
            <a:prstGeom prst="rect">
              <a:avLst/>
            </a:prstGeom>
            <a:noFill/>
            <a:ln w="9525">
              <a:noFill/>
              <a:miter lim="800000"/>
              <a:headEnd/>
              <a:tailEnd/>
            </a:ln>
          </p:spPr>
        </p:pic>
        <p:sp>
          <p:nvSpPr>
            <p:cNvPr id="64526" name="Line 15"/>
            <p:cNvSpPr>
              <a:spLocks noChangeShapeType="1"/>
            </p:cNvSpPr>
            <p:nvPr/>
          </p:nvSpPr>
          <p:spPr bwMode="auto">
            <a:xfrm flipH="1">
              <a:off x="1837" y="1207"/>
              <a:ext cx="136" cy="499"/>
            </a:xfrm>
            <a:prstGeom prst="line">
              <a:avLst/>
            </a:prstGeom>
            <a:noFill/>
            <a:ln w="28575">
              <a:solidFill>
                <a:srgbClr val="FF3399"/>
              </a:solidFill>
              <a:round/>
              <a:headEnd/>
              <a:tailEnd type="triangle" w="med" len="med"/>
            </a:ln>
          </p:spPr>
          <p:txBody>
            <a:bodyPr/>
            <a:lstStyle/>
            <a:p>
              <a:endParaRPr lang="ja-JP" altLang="en-US"/>
            </a:p>
          </p:txBody>
        </p:sp>
        <p:sp>
          <p:nvSpPr>
            <p:cNvPr id="64527" name="Line 16"/>
            <p:cNvSpPr>
              <a:spLocks noChangeShapeType="1"/>
            </p:cNvSpPr>
            <p:nvPr/>
          </p:nvSpPr>
          <p:spPr bwMode="auto">
            <a:xfrm>
              <a:off x="4445" y="1146"/>
              <a:ext cx="431" cy="515"/>
            </a:xfrm>
            <a:prstGeom prst="line">
              <a:avLst/>
            </a:prstGeom>
            <a:noFill/>
            <a:ln w="28575">
              <a:solidFill>
                <a:srgbClr val="FF3399"/>
              </a:solidFill>
              <a:round/>
              <a:headEnd/>
              <a:tailEnd type="triangle" w="med" len="med"/>
            </a:ln>
          </p:spPr>
          <p:txBody>
            <a:bodyPr/>
            <a:lstStyle/>
            <a:p>
              <a:endParaRPr lang="ja-JP" altLang="en-US"/>
            </a:p>
          </p:txBody>
        </p:sp>
      </p:grpSp>
      <p:sp>
        <p:nvSpPr>
          <p:cNvPr id="2" name="テキスト ボックス 1"/>
          <p:cNvSpPr txBox="1"/>
          <p:nvPr/>
        </p:nvSpPr>
        <p:spPr>
          <a:xfrm>
            <a:off x="4126411" y="5752883"/>
            <a:ext cx="3445965" cy="461665"/>
          </a:xfrm>
          <a:prstGeom prst="rect">
            <a:avLst/>
          </a:prstGeom>
          <a:noFill/>
        </p:spPr>
        <p:txBody>
          <a:bodyPr wrap="square" rtlCol="0">
            <a:spAutoFit/>
          </a:bodyPr>
          <a:lstStyle/>
          <a:p>
            <a:r>
              <a:rPr kumimoji="1" lang="ja-JP" altLang="en-US" sz="2400" dirty="0" smtClean="0">
                <a:solidFill>
                  <a:srgbClr val="0000CC"/>
                </a:solidFill>
              </a:rPr>
              <a:t>工具通過後は元にもどる</a:t>
            </a:r>
            <a:endParaRPr kumimoji="1" lang="ja-JP" altLang="en-US" sz="2400" dirty="0">
              <a:solidFill>
                <a:srgbClr val="0000CC"/>
              </a:solidFill>
            </a:endParaRPr>
          </a:p>
        </p:txBody>
      </p:sp>
      <p:cxnSp>
        <p:nvCxnSpPr>
          <p:cNvPr id="4" name="直線矢印コネクタ 3"/>
          <p:cNvCxnSpPr/>
          <p:nvPr/>
        </p:nvCxnSpPr>
        <p:spPr>
          <a:xfrm flipV="1">
            <a:off x="7433469" y="5577682"/>
            <a:ext cx="810939" cy="406033"/>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960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1223963" y="441325"/>
            <a:ext cx="6516687" cy="647700"/>
          </a:xfrm>
        </p:spPr>
        <p:txBody>
          <a:bodyPr/>
          <a:lstStyle/>
          <a:p>
            <a:pPr eaLnBrk="1" hangingPunct="1"/>
            <a:r>
              <a:rPr lang="ja-JP" altLang="en-US" sz="2800" smtClean="0"/>
              <a:t>一般金属の応力－ひずみ曲線と変質層</a:t>
            </a:r>
          </a:p>
        </p:txBody>
      </p:sp>
      <p:grpSp>
        <p:nvGrpSpPr>
          <p:cNvPr id="3" name="グループ化 2"/>
          <p:cNvGrpSpPr/>
          <p:nvPr/>
        </p:nvGrpSpPr>
        <p:grpSpPr>
          <a:xfrm>
            <a:off x="503238" y="1268413"/>
            <a:ext cx="7993062" cy="4789487"/>
            <a:chOff x="503238" y="1268413"/>
            <a:chExt cx="7993062" cy="4789487"/>
          </a:xfrm>
        </p:grpSpPr>
        <p:grpSp>
          <p:nvGrpSpPr>
            <p:cNvPr id="5126" name="Group 3"/>
            <p:cNvGrpSpPr>
              <a:grpSpLocks/>
            </p:cNvGrpSpPr>
            <p:nvPr/>
          </p:nvGrpSpPr>
          <p:grpSpPr bwMode="auto">
            <a:xfrm>
              <a:off x="503238" y="1268413"/>
              <a:ext cx="7993062" cy="4789487"/>
              <a:chOff x="363" y="799"/>
              <a:chExt cx="5035" cy="3017"/>
            </a:xfrm>
          </p:grpSpPr>
          <p:grpSp>
            <p:nvGrpSpPr>
              <p:cNvPr id="5127" name="Group 4"/>
              <p:cNvGrpSpPr>
                <a:grpSpLocks/>
              </p:cNvGrpSpPr>
              <p:nvPr/>
            </p:nvGrpSpPr>
            <p:grpSpPr bwMode="auto">
              <a:xfrm>
                <a:off x="1134" y="981"/>
                <a:ext cx="4264" cy="2835"/>
                <a:chOff x="930" y="1068"/>
                <a:chExt cx="3823" cy="2498"/>
              </a:xfrm>
            </p:grpSpPr>
            <p:pic>
              <p:nvPicPr>
                <p:cNvPr id="5140" name="Picture 5" descr="5-2a2"/>
                <p:cNvPicPr>
                  <a:picLocks noChangeAspect="1" noChangeArrowheads="1"/>
                </p:cNvPicPr>
                <p:nvPr/>
              </p:nvPicPr>
              <p:blipFill>
                <a:blip r:embed="rId3" cstate="print"/>
                <a:srcRect b="13054"/>
                <a:stretch>
                  <a:fillRect/>
                </a:stretch>
              </p:blipFill>
              <p:spPr bwMode="auto">
                <a:xfrm>
                  <a:off x="1922" y="1448"/>
                  <a:ext cx="2831" cy="2118"/>
                </a:xfrm>
                <a:prstGeom prst="rect">
                  <a:avLst/>
                </a:prstGeom>
                <a:noFill/>
                <a:ln w="9525">
                  <a:noFill/>
                  <a:miter lim="800000"/>
                  <a:headEnd/>
                  <a:tailEnd/>
                </a:ln>
              </p:spPr>
            </p:pic>
            <p:sp>
              <p:nvSpPr>
                <p:cNvPr id="5141" name="Rectangle 6"/>
                <p:cNvSpPr>
                  <a:spLocks noChangeArrowheads="1"/>
                </p:cNvSpPr>
                <p:nvPr/>
              </p:nvSpPr>
              <p:spPr bwMode="auto">
                <a:xfrm>
                  <a:off x="3770" y="3244"/>
                  <a:ext cx="176" cy="200"/>
                </a:xfrm>
                <a:prstGeom prst="rect">
                  <a:avLst/>
                </a:prstGeom>
                <a:solidFill>
                  <a:schemeClr val="bg1"/>
                </a:solidFill>
                <a:ln w="50800">
                  <a:noFill/>
                  <a:miter lim="800000"/>
                  <a:headEnd/>
                  <a:tailEnd/>
                </a:ln>
              </p:spPr>
              <p:txBody>
                <a:bodyPr wrap="none" anchor="ctr"/>
                <a:lstStyle/>
                <a:p>
                  <a:endParaRPr lang="ja-JP" altLang="en-US"/>
                </a:p>
              </p:txBody>
            </p:sp>
            <p:graphicFrame>
              <p:nvGraphicFramePr>
                <p:cNvPr id="5122" name="Object 7"/>
                <p:cNvGraphicFramePr>
                  <a:graphicFrameLocks noChangeAspect="1"/>
                </p:cNvGraphicFramePr>
                <p:nvPr/>
              </p:nvGraphicFramePr>
              <p:xfrm>
                <a:off x="3770" y="3279"/>
                <a:ext cx="160" cy="176"/>
              </p:xfrm>
              <a:graphic>
                <a:graphicData uri="http://schemas.openxmlformats.org/presentationml/2006/ole">
                  <mc:AlternateContent xmlns:mc="http://schemas.openxmlformats.org/markup-compatibility/2006">
                    <mc:Choice xmlns:v="urn:schemas-microsoft-com:vml" Requires="v">
                      <p:oleObj spid="_x0000_s7300" name="数式" r:id="rId4" imgW="126720" imgH="139680" progId="Equation.3">
                        <p:embed/>
                      </p:oleObj>
                    </mc:Choice>
                    <mc:Fallback>
                      <p:oleObj name="数式" r:id="rId4" imgW="126720" imgH="1396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 y="3279"/>
                              <a:ext cx="160" cy="1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42" name="Text Box 8"/>
                <p:cNvSpPr txBox="1">
                  <a:spLocks noChangeArrowheads="1"/>
                </p:cNvSpPr>
                <p:nvPr/>
              </p:nvSpPr>
              <p:spPr bwMode="auto">
                <a:xfrm>
                  <a:off x="930" y="1068"/>
                  <a:ext cx="1472" cy="254"/>
                </a:xfrm>
                <a:prstGeom prst="rect">
                  <a:avLst/>
                </a:prstGeom>
                <a:noFill/>
                <a:ln w="50800">
                  <a:noFill/>
                  <a:miter lim="800000"/>
                  <a:headEnd/>
                  <a:tailEnd/>
                </a:ln>
              </p:spPr>
              <p:txBody>
                <a:bodyPr>
                  <a:spAutoFit/>
                </a:bodyPr>
                <a:lstStyle/>
                <a:p>
                  <a:pPr algn="ctr">
                    <a:spcBef>
                      <a:spcPct val="50000"/>
                    </a:spcBef>
                  </a:pPr>
                  <a:r>
                    <a:rPr lang="ja-JP" altLang="en-US" sz="2400">
                      <a:latin typeface="Times New Roman" pitchFamily="18" charset="0"/>
                    </a:rPr>
                    <a:t>降伏応力</a:t>
                  </a:r>
                </a:p>
              </p:txBody>
            </p:sp>
            <p:graphicFrame>
              <p:nvGraphicFramePr>
                <p:cNvPr id="5123" name="Object 9"/>
                <p:cNvGraphicFramePr>
                  <a:graphicFrameLocks noChangeAspect="1"/>
                </p:cNvGraphicFramePr>
                <p:nvPr/>
              </p:nvGraphicFramePr>
              <p:xfrm>
                <a:off x="2047" y="1069"/>
                <a:ext cx="391" cy="298"/>
              </p:xfrm>
              <a:graphic>
                <a:graphicData uri="http://schemas.openxmlformats.org/presentationml/2006/ole">
                  <mc:AlternateContent xmlns:mc="http://schemas.openxmlformats.org/markup-compatibility/2006">
                    <mc:Choice xmlns:v="urn:schemas-microsoft-com:vml" Requires="v">
                      <p:oleObj spid="_x0000_s7301" name="数式" r:id="rId6" imgW="317160" imgH="241200" progId="Equation.3">
                        <p:embed/>
                      </p:oleObj>
                    </mc:Choice>
                    <mc:Fallback>
                      <p:oleObj name="数式" r:id="rId6" imgW="31716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7" y="1069"/>
                              <a:ext cx="391" cy="2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43" name="Line 10"/>
                <p:cNvSpPr>
                  <a:spLocks noChangeShapeType="1"/>
                </p:cNvSpPr>
                <p:nvPr/>
              </p:nvSpPr>
              <p:spPr bwMode="auto">
                <a:xfrm>
                  <a:off x="1322" y="1340"/>
                  <a:ext cx="1136" cy="0"/>
                </a:xfrm>
                <a:prstGeom prst="line">
                  <a:avLst/>
                </a:prstGeom>
                <a:noFill/>
                <a:ln w="12700">
                  <a:solidFill>
                    <a:schemeClr val="tx1"/>
                  </a:solidFill>
                  <a:round/>
                  <a:headEnd/>
                  <a:tailEnd/>
                </a:ln>
              </p:spPr>
              <p:txBody>
                <a:bodyPr wrap="none" anchor="ctr"/>
                <a:lstStyle/>
                <a:p>
                  <a:endParaRPr lang="ja-JP" altLang="en-US"/>
                </a:p>
              </p:txBody>
            </p:sp>
            <p:sp>
              <p:nvSpPr>
                <p:cNvPr id="5144" name="Line 11"/>
                <p:cNvSpPr>
                  <a:spLocks noChangeShapeType="1"/>
                </p:cNvSpPr>
                <p:nvPr/>
              </p:nvSpPr>
              <p:spPr bwMode="auto">
                <a:xfrm>
                  <a:off x="2450" y="1340"/>
                  <a:ext cx="280" cy="696"/>
                </a:xfrm>
                <a:prstGeom prst="line">
                  <a:avLst/>
                </a:prstGeom>
                <a:noFill/>
                <a:ln w="12700">
                  <a:solidFill>
                    <a:schemeClr val="tx1"/>
                  </a:solidFill>
                  <a:round/>
                  <a:headEnd/>
                  <a:tailEnd type="triangle" w="med" len="med"/>
                </a:ln>
              </p:spPr>
              <p:txBody>
                <a:bodyPr wrap="none" anchor="ctr"/>
                <a:lstStyle/>
                <a:p>
                  <a:endParaRPr lang="ja-JP" altLang="en-US"/>
                </a:p>
              </p:txBody>
            </p:sp>
          </p:grpSp>
          <p:sp>
            <p:nvSpPr>
              <p:cNvPr id="5128" name="Text Box 12"/>
              <p:cNvSpPr txBox="1">
                <a:spLocks noChangeArrowheads="1"/>
              </p:cNvSpPr>
              <p:nvPr/>
            </p:nvSpPr>
            <p:spPr bwMode="auto">
              <a:xfrm>
                <a:off x="635" y="1661"/>
                <a:ext cx="1724" cy="2082"/>
              </a:xfrm>
              <a:prstGeom prst="rect">
                <a:avLst/>
              </a:prstGeom>
              <a:noFill/>
              <a:ln w="9525">
                <a:noFill/>
                <a:miter lim="800000"/>
                <a:headEnd/>
                <a:tailEnd/>
              </a:ln>
            </p:spPr>
            <p:txBody>
              <a:bodyPr>
                <a:spAutoFit/>
              </a:bodyPr>
              <a:lstStyle/>
              <a:p>
                <a:pPr>
                  <a:spcBef>
                    <a:spcPct val="50000"/>
                  </a:spcBef>
                </a:pPr>
                <a:r>
                  <a:rPr lang="ja-JP" altLang="en-US" sz="2400" dirty="0"/>
                  <a:t>仕上げ面断面深さ方向の変形領域</a:t>
                </a:r>
              </a:p>
              <a:p>
                <a:pPr>
                  <a:spcBef>
                    <a:spcPct val="50000"/>
                  </a:spcBef>
                </a:pPr>
                <a:r>
                  <a:rPr lang="ja-JP" altLang="en-US" sz="2400" dirty="0"/>
                  <a:t>　</a:t>
                </a:r>
                <a:r>
                  <a:rPr lang="ja-JP" altLang="en-US" sz="2400" dirty="0" smtClean="0">
                    <a:solidFill>
                      <a:srgbClr val="FF0000"/>
                    </a:solidFill>
                  </a:rPr>
                  <a:t>せん断による</a:t>
                </a:r>
                <a:r>
                  <a:rPr lang="ja-JP" altLang="en-US" sz="2400" dirty="0">
                    <a:solidFill>
                      <a:srgbClr val="FF0000"/>
                    </a:solidFill>
                  </a:rPr>
                  <a:t>　</a:t>
                </a:r>
              </a:p>
              <a:p>
                <a:pPr>
                  <a:spcBef>
                    <a:spcPct val="10000"/>
                  </a:spcBef>
                </a:pPr>
                <a:r>
                  <a:rPr lang="ja-JP" altLang="en-US" sz="2400" dirty="0">
                    <a:solidFill>
                      <a:srgbClr val="FF0000"/>
                    </a:solidFill>
                  </a:rPr>
                  <a:t>　破断面</a:t>
                </a:r>
              </a:p>
              <a:p>
                <a:pPr>
                  <a:spcBef>
                    <a:spcPct val="50000"/>
                  </a:spcBef>
                </a:pPr>
                <a:r>
                  <a:rPr lang="ja-JP" altLang="en-US" sz="2400" dirty="0">
                    <a:solidFill>
                      <a:srgbClr val="FF0000"/>
                    </a:solidFill>
                  </a:rPr>
                  <a:t>　破断ひずみ以下</a:t>
                </a:r>
              </a:p>
              <a:p>
                <a:pPr>
                  <a:spcBef>
                    <a:spcPct val="10000"/>
                  </a:spcBef>
                </a:pPr>
                <a:r>
                  <a:rPr lang="ja-JP" altLang="en-US" sz="2400" dirty="0">
                    <a:solidFill>
                      <a:srgbClr val="FF0000"/>
                    </a:solidFill>
                  </a:rPr>
                  <a:t>　の塑性変形領域</a:t>
                </a:r>
              </a:p>
              <a:p>
                <a:pPr>
                  <a:spcBef>
                    <a:spcPct val="50000"/>
                  </a:spcBef>
                </a:pPr>
                <a:r>
                  <a:rPr lang="ja-JP" altLang="en-US" sz="2400" dirty="0">
                    <a:solidFill>
                      <a:srgbClr val="0000CC"/>
                    </a:solidFill>
                  </a:rPr>
                  <a:t>　弾性変形領域</a:t>
                </a:r>
              </a:p>
            </p:txBody>
          </p:sp>
          <p:sp>
            <p:nvSpPr>
              <p:cNvPr id="5129" name="Line 13"/>
              <p:cNvSpPr>
                <a:spLocks noChangeShapeType="1"/>
              </p:cNvSpPr>
              <p:nvPr/>
            </p:nvSpPr>
            <p:spPr bwMode="auto">
              <a:xfrm>
                <a:off x="4967" y="799"/>
                <a:ext cx="0" cy="1202"/>
              </a:xfrm>
              <a:prstGeom prst="line">
                <a:avLst/>
              </a:prstGeom>
              <a:noFill/>
              <a:ln w="28575">
                <a:solidFill>
                  <a:srgbClr val="FF0066"/>
                </a:solidFill>
                <a:round/>
                <a:headEnd/>
                <a:tailEnd/>
              </a:ln>
            </p:spPr>
            <p:txBody>
              <a:bodyPr/>
              <a:lstStyle/>
              <a:p>
                <a:endParaRPr lang="ja-JP" altLang="en-US"/>
              </a:p>
            </p:txBody>
          </p:sp>
          <p:sp>
            <p:nvSpPr>
              <p:cNvPr id="5130" name="Line 14"/>
              <p:cNvSpPr>
                <a:spLocks noChangeShapeType="1"/>
              </p:cNvSpPr>
              <p:nvPr/>
            </p:nvSpPr>
            <p:spPr bwMode="auto">
              <a:xfrm>
                <a:off x="3334" y="1094"/>
                <a:ext cx="1633" cy="0"/>
              </a:xfrm>
              <a:prstGeom prst="line">
                <a:avLst/>
              </a:prstGeom>
              <a:noFill/>
              <a:ln w="57150">
                <a:solidFill>
                  <a:srgbClr val="C00000"/>
                </a:solidFill>
                <a:round/>
                <a:headEnd/>
                <a:tailEnd type="triangle" w="med" len="med"/>
              </a:ln>
            </p:spPr>
            <p:txBody>
              <a:bodyPr/>
              <a:lstStyle/>
              <a:p>
                <a:endParaRPr lang="ja-JP" altLang="en-US"/>
              </a:p>
            </p:txBody>
          </p:sp>
          <p:sp>
            <p:nvSpPr>
              <p:cNvPr id="5131" name="Text Box 15"/>
              <p:cNvSpPr txBox="1">
                <a:spLocks noChangeArrowheads="1"/>
              </p:cNvSpPr>
              <p:nvPr/>
            </p:nvSpPr>
            <p:spPr bwMode="auto">
              <a:xfrm>
                <a:off x="4059" y="822"/>
                <a:ext cx="998" cy="288"/>
              </a:xfrm>
              <a:prstGeom prst="rect">
                <a:avLst/>
              </a:prstGeom>
              <a:noFill/>
              <a:ln w="9525">
                <a:noFill/>
                <a:miter lim="800000"/>
                <a:headEnd/>
                <a:tailEnd/>
              </a:ln>
            </p:spPr>
            <p:txBody>
              <a:bodyPr>
                <a:spAutoFit/>
              </a:bodyPr>
              <a:lstStyle/>
              <a:p>
                <a:pPr>
                  <a:spcBef>
                    <a:spcPct val="50000"/>
                  </a:spcBef>
                </a:pPr>
                <a:r>
                  <a:rPr lang="ja-JP" altLang="en-US" sz="2400"/>
                  <a:t>仕上げ面</a:t>
                </a:r>
              </a:p>
            </p:txBody>
          </p:sp>
          <p:sp>
            <p:nvSpPr>
              <p:cNvPr id="5132" name="Text Box 16"/>
              <p:cNvSpPr txBox="1">
                <a:spLocks noChangeArrowheads="1"/>
              </p:cNvSpPr>
              <p:nvPr/>
            </p:nvSpPr>
            <p:spPr bwMode="auto">
              <a:xfrm>
                <a:off x="3220" y="799"/>
                <a:ext cx="680" cy="288"/>
              </a:xfrm>
              <a:prstGeom prst="rect">
                <a:avLst/>
              </a:prstGeom>
              <a:noFill/>
              <a:ln w="9525">
                <a:noFill/>
                <a:miter lim="800000"/>
                <a:headEnd/>
                <a:tailEnd/>
              </a:ln>
            </p:spPr>
            <p:txBody>
              <a:bodyPr>
                <a:spAutoFit/>
              </a:bodyPr>
              <a:lstStyle/>
              <a:p>
                <a:pPr>
                  <a:spcBef>
                    <a:spcPct val="50000"/>
                  </a:spcBef>
                </a:pPr>
                <a:r>
                  <a:rPr lang="ja-JP" altLang="en-US" sz="2400"/>
                  <a:t>母材</a:t>
                </a:r>
              </a:p>
            </p:txBody>
          </p:sp>
          <p:sp>
            <p:nvSpPr>
              <p:cNvPr id="5133" name="Line 17"/>
              <p:cNvSpPr>
                <a:spLocks noChangeShapeType="1"/>
              </p:cNvSpPr>
              <p:nvPr/>
            </p:nvSpPr>
            <p:spPr bwMode="auto">
              <a:xfrm flipV="1">
                <a:off x="3765" y="1162"/>
                <a:ext cx="0" cy="998"/>
              </a:xfrm>
              <a:prstGeom prst="line">
                <a:avLst/>
              </a:prstGeom>
              <a:noFill/>
              <a:ln w="28575">
                <a:solidFill>
                  <a:srgbClr val="0000CC"/>
                </a:solidFill>
                <a:round/>
                <a:headEnd/>
                <a:tailEnd/>
              </a:ln>
            </p:spPr>
            <p:txBody>
              <a:bodyPr/>
              <a:lstStyle/>
              <a:p>
                <a:endParaRPr lang="ja-JP" altLang="en-US"/>
              </a:p>
            </p:txBody>
          </p:sp>
          <p:sp>
            <p:nvSpPr>
              <p:cNvPr id="5134" name="Line 18"/>
              <p:cNvSpPr>
                <a:spLocks noChangeShapeType="1"/>
              </p:cNvSpPr>
              <p:nvPr/>
            </p:nvSpPr>
            <p:spPr bwMode="auto">
              <a:xfrm>
                <a:off x="3765" y="1434"/>
                <a:ext cx="1202" cy="0"/>
              </a:xfrm>
              <a:prstGeom prst="line">
                <a:avLst/>
              </a:prstGeom>
              <a:noFill/>
              <a:ln w="38100">
                <a:solidFill>
                  <a:srgbClr val="FF6699"/>
                </a:solidFill>
                <a:round/>
                <a:headEnd type="triangle" w="med" len="med"/>
                <a:tailEnd type="triangle" w="med" len="med"/>
              </a:ln>
            </p:spPr>
            <p:txBody>
              <a:bodyPr/>
              <a:lstStyle/>
              <a:p>
                <a:endParaRPr lang="ja-JP" altLang="en-US"/>
              </a:p>
            </p:txBody>
          </p:sp>
          <p:sp>
            <p:nvSpPr>
              <p:cNvPr id="5135" name="Text Box 19"/>
              <p:cNvSpPr txBox="1">
                <a:spLocks noChangeArrowheads="1"/>
              </p:cNvSpPr>
              <p:nvPr/>
            </p:nvSpPr>
            <p:spPr bwMode="auto">
              <a:xfrm>
                <a:off x="3924" y="1124"/>
                <a:ext cx="884" cy="288"/>
              </a:xfrm>
              <a:prstGeom prst="rect">
                <a:avLst/>
              </a:prstGeom>
              <a:noFill/>
              <a:ln w="9525">
                <a:noFill/>
                <a:miter lim="800000"/>
                <a:headEnd/>
                <a:tailEnd/>
              </a:ln>
            </p:spPr>
            <p:txBody>
              <a:bodyPr wrap="none">
                <a:spAutoFit/>
              </a:bodyPr>
              <a:lstStyle/>
              <a:p>
                <a:r>
                  <a:rPr lang="ja-JP" altLang="en-US" sz="2400" dirty="0">
                    <a:solidFill>
                      <a:srgbClr val="FF0000"/>
                    </a:solidFill>
                  </a:rPr>
                  <a:t>塑性変形</a:t>
                </a:r>
              </a:p>
            </p:txBody>
          </p:sp>
          <p:sp>
            <p:nvSpPr>
              <p:cNvPr id="5136" name="Line 20"/>
              <p:cNvSpPr>
                <a:spLocks noChangeShapeType="1"/>
              </p:cNvSpPr>
              <p:nvPr/>
            </p:nvSpPr>
            <p:spPr bwMode="auto">
              <a:xfrm>
                <a:off x="3356" y="1434"/>
                <a:ext cx="386" cy="0"/>
              </a:xfrm>
              <a:prstGeom prst="line">
                <a:avLst/>
              </a:prstGeom>
              <a:noFill/>
              <a:ln w="38100">
                <a:solidFill>
                  <a:srgbClr val="0000CC"/>
                </a:solidFill>
                <a:round/>
                <a:headEnd type="triangle" w="med" len="med"/>
                <a:tailEnd type="triangle" w="med" len="med"/>
              </a:ln>
            </p:spPr>
            <p:txBody>
              <a:bodyPr/>
              <a:lstStyle/>
              <a:p>
                <a:endParaRPr lang="ja-JP" altLang="en-US"/>
              </a:p>
            </p:txBody>
          </p:sp>
          <p:sp>
            <p:nvSpPr>
              <p:cNvPr id="5137" name="Text Box 21"/>
              <p:cNvSpPr txBox="1">
                <a:spLocks noChangeArrowheads="1"/>
              </p:cNvSpPr>
              <p:nvPr/>
            </p:nvSpPr>
            <p:spPr bwMode="auto">
              <a:xfrm>
                <a:off x="2903" y="1117"/>
                <a:ext cx="907" cy="288"/>
              </a:xfrm>
              <a:prstGeom prst="rect">
                <a:avLst/>
              </a:prstGeom>
              <a:noFill/>
              <a:ln w="9525">
                <a:noFill/>
                <a:miter lim="800000"/>
                <a:headEnd/>
                <a:tailEnd/>
              </a:ln>
            </p:spPr>
            <p:txBody>
              <a:bodyPr>
                <a:spAutoFit/>
              </a:bodyPr>
              <a:lstStyle/>
              <a:p>
                <a:pPr>
                  <a:spcBef>
                    <a:spcPct val="50000"/>
                  </a:spcBef>
                </a:pPr>
                <a:r>
                  <a:rPr lang="ja-JP" altLang="en-US" sz="2400" dirty="0">
                    <a:solidFill>
                      <a:srgbClr val="0000CC"/>
                    </a:solidFill>
                  </a:rPr>
                  <a:t>弾性変形</a:t>
                </a:r>
              </a:p>
            </p:txBody>
          </p:sp>
          <p:sp>
            <p:nvSpPr>
              <p:cNvPr id="5138" name="Line 22"/>
              <p:cNvSpPr>
                <a:spLocks noChangeShapeType="1"/>
              </p:cNvSpPr>
              <p:nvPr/>
            </p:nvSpPr>
            <p:spPr bwMode="auto">
              <a:xfrm>
                <a:off x="703" y="2296"/>
                <a:ext cx="0" cy="1384"/>
              </a:xfrm>
              <a:prstGeom prst="line">
                <a:avLst/>
              </a:prstGeom>
              <a:noFill/>
              <a:ln w="38100">
                <a:solidFill>
                  <a:srgbClr val="C00000"/>
                </a:solidFill>
                <a:round/>
                <a:headEnd/>
                <a:tailEnd type="triangle" w="med" len="med"/>
              </a:ln>
            </p:spPr>
            <p:txBody>
              <a:bodyPr/>
              <a:lstStyle/>
              <a:p>
                <a:endParaRPr lang="ja-JP" altLang="en-US"/>
              </a:p>
            </p:txBody>
          </p:sp>
          <p:sp>
            <p:nvSpPr>
              <p:cNvPr id="5139" name="Text Box 23"/>
              <p:cNvSpPr txBox="1">
                <a:spLocks noChangeArrowheads="1"/>
              </p:cNvSpPr>
              <p:nvPr/>
            </p:nvSpPr>
            <p:spPr bwMode="auto">
              <a:xfrm rot="-5400000">
                <a:off x="53" y="2788"/>
                <a:ext cx="907" cy="288"/>
              </a:xfrm>
              <a:prstGeom prst="rect">
                <a:avLst/>
              </a:prstGeom>
              <a:noFill/>
              <a:ln w="9525">
                <a:noFill/>
                <a:miter lim="800000"/>
                <a:headEnd/>
                <a:tailEnd/>
              </a:ln>
            </p:spPr>
            <p:txBody>
              <a:bodyPr>
                <a:spAutoFit/>
              </a:bodyPr>
              <a:lstStyle/>
              <a:p>
                <a:pPr>
                  <a:spcBef>
                    <a:spcPct val="50000"/>
                  </a:spcBef>
                </a:pPr>
                <a:r>
                  <a:rPr lang="ja-JP" altLang="en-US" sz="2400"/>
                  <a:t>材料内部</a:t>
                </a:r>
              </a:p>
            </p:txBody>
          </p:sp>
        </p:grpSp>
        <p:sp>
          <p:nvSpPr>
            <p:cNvPr id="2" name="テキスト ボックス 1"/>
            <p:cNvSpPr txBox="1"/>
            <p:nvPr/>
          </p:nvSpPr>
          <p:spPr>
            <a:xfrm>
              <a:off x="3577476" y="4473116"/>
              <a:ext cx="1512168" cy="400110"/>
            </a:xfrm>
            <a:prstGeom prst="rect">
              <a:avLst/>
            </a:prstGeom>
            <a:solidFill>
              <a:schemeClr val="bg1"/>
            </a:solidFill>
          </p:spPr>
          <p:txBody>
            <a:bodyPr wrap="square" rtlCol="0">
              <a:spAutoFit/>
            </a:bodyPr>
            <a:lstStyle/>
            <a:p>
              <a:r>
                <a:rPr kumimoji="1" lang="en-US" altLang="ja-JP" dirty="0" smtClean="0"/>
                <a:t>         </a:t>
              </a:r>
              <a:r>
                <a:rPr kumimoji="1" lang="en-US" altLang="ja-JP" sz="2000" i="1" dirty="0" smtClean="0">
                  <a:latin typeface="Times New Roman" panose="02020603050405020304" pitchFamily="18" charset="0"/>
                  <a:cs typeface="Times New Roman" panose="02020603050405020304" pitchFamily="18" charset="0"/>
                </a:rPr>
                <a:t>Pa</a:t>
              </a:r>
              <a:endParaRPr kumimoji="1" lang="ja-JP" altLang="en-US" sz="2000"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97232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a:xfrm>
            <a:off x="1403350" y="512763"/>
            <a:ext cx="6264275" cy="684212"/>
          </a:xfrm>
        </p:spPr>
        <p:txBody>
          <a:bodyPr/>
          <a:lstStyle/>
          <a:p>
            <a:r>
              <a:rPr lang="ja-JP" altLang="en-US" smtClean="0"/>
              <a:t>単結晶金属の超精密切削加工面</a:t>
            </a:r>
          </a:p>
        </p:txBody>
      </p:sp>
      <p:sp>
        <p:nvSpPr>
          <p:cNvPr id="94212" name="Text Box 6"/>
          <p:cNvSpPr txBox="1">
            <a:spLocks noChangeArrowheads="1"/>
          </p:cNvSpPr>
          <p:nvPr/>
        </p:nvSpPr>
        <p:spPr bwMode="auto">
          <a:xfrm>
            <a:off x="2966296" y="5009877"/>
            <a:ext cx="3384550" cy="457200"/>
          </a:xfrm>
          <a:prstGeom prst="rect">
            <a:avLst/>
          </a:prstGeom>
          <a:noFill/>
          <a:ln w="9525">
            <a:noFill/>
            <a:miter lim="800000"/>
            <a:headEnd/>
            <a:tailEnd/>
          </a:ln>
        </p:spPr>
        <p:txBody>
          <a:bodyPr>
            <a:spAutoFit/>
          </a:bodyPr>
          <a:lstStyle/>
          <a:p>
            <a:pPr>
              <a:spcBef>
                <a:spcPct val="50000"/>
              </a:spcBef>
            </a:pPr>
            <a:r>
              <a:rPr lang="ja-JP" altLang="en-US" sz="2400" dirty="0"/>
              <a:t>公称切取り厚さ：</a:t>
            </a:r>
            <a:r>
              <a:rPr lang="en-US" altLang="ja-JP" sz="2400" dirty="0"/>
              <a:t>35 nm</a:t>
            </a:r>
          </a:p>
        </p:txBody>
      </p:sp>
      <p:grpSp>
        <p:nvGrpSpPr>
          <p:cNvPr id="94213" name="グループ化 12"/>
          <p:cNvGrpSpPr>
            <a:grpSpLocks/>
          </p:cNvGrpSpPr>
          <p:nvPr/>
        </p:nvGrpSpPr>
        <p:grpSpPr bwMode="auto">
          <a:xfrm>
            <a:off x="611956" y="1556792"/>
            <a:ext cx="8064500" cy="3449638"/>
            <a:chOff x="539750" y="1952625"/>
            <a:chExt cx="8064500" cy="3450208"/>
          </a:xfrm>
        </p:grpSpPr>
        <p:pic>
          <p:nvPicPr>
            <p:cNvPr id="94214" name="Picture 3" descr="Cu"/>
            <p:cNvPicPr>
              <a:picLocks noChangeAspect="1" noChangeArrowheads="1"/>
            </p:cNvPicPr>
            <p:nvPr/>
          </p:nvPicPr>
          <p:blipFill>
            <a:blip r:embed="rId2" cstate="print"/>
            <a:srcRect l="1454" r="1561" b="23604"/>
            <a:stretch>
              <a:fillRect/>
            </a:stretch>
          </p:blipFill>
          <p:spPr bwMode="auto">
            <a:xfrm>
              <a:off x="503548" y="1844824"/>
              <a:ext cx="3924300" cy="2771775"/>
            </a:xfrm>
            <a:prstGeom prst="rect">
              <a:avLst/>
            </a:prstGeom>
            <a:noFill/>
          </p:spPr>
        </p:pic>
        <p:sp>
          <p:nvSpPr>
            <p:cNvPr id="94215" name="Text Box 4"/>
            <p:cNvSpPr txBox="1">
              <a:spLocks noChangeArrowheads="1"/>
            </p:cNvSpPr>
            <p:nvPr/>
          </p:nvSpPr>
          <p:spPr bwMode="auto">
            <a:xfrm>
              <a:off x="3348038" y="4149725"/>
              <a:ext cx="1038225" cy="671513"/>
            </a:xfrm>
            <a:prstGeom prst="rect">
              <a:avLst/>
            </a:prstGeom>
            <a:solidFill>
              <a:schemeClr val="bg1"/>
            </a:solidFill>
            <a:ln w="9525">
              <a:noFill/>
              <a:miter lim="800000"/>
              <a:headEnd/>
              <a:tailEnd/>
            </a:ln>
          </p:spPr>
          <p:txBody>
            <a:bodyPr>
              <a:spAutoFit/>
            </a:bodyPr>
            <a:lstStyle/>
            <a:p>
              <a:pPr algn="ctr"/>
              <a:r>
                <a:rPr lang="en-US" altLang="ja-JP" sz="2000"/>
                <a:t>500 nm</a:t>
              </a:r>
            </a:p>
            <a:p>
              <a:pPr algn="ctr"/>
              <a:endParaRPr lang="en-US" altLang="ja-JP"/>
            </a:p>
          </p:txBody>
        </p:sp>
        <p:sp>
          <p:nvSpPr>
            <p:cNvPr id="94216" name="Line 5"/>
            <p:cNvSpPr>
              <a:spLocks noChangeShapeType="1"/>
            </p:cNvSpPr>
            <p:nvPr/>
          </p:nvSpPr>
          <p:spPr bwMode="auto">
            <a:xfrm flipV="1">
              <a:off x="3708400" y="4652963"/>
              <a:ext cx="268288" cy="0"/>
            </a:xfrm>
            <a:prstGeom prst="line">
              <a:avLst/>
            </a:prstGeom>
            <a:noFill/>
            <a:ln w="28575">
              <a:solidFill>
                <a:schemeClr val="tx1"/>
              </a:solidFill>
              <a:round/>
              <a:headEnd type="triangle" w="med" len="med"/>
              <a:tailEnd type="triangle" w="med" len="med"/>
            </a:ln>
          </p:spPr>
          <p:txBody>
            <a:bodyPr/>
            <a:lstStyle/>
            <a:p>
              <a:endParaRPr lang="ja-JP" altLang="en-US"/>
            </a:p>
          </p:txBody>
        </p:sp>
        <p:pic>
          <p:nvPicPr>
            <p:cNvPr id="94217" name="Picture 7" descr="Al"/>
            <p:cNvPicPr>
              <a:picLocks noChangeAspect="1" noChangeArrowheads="1"/>
            </p:cNvPicPr>
            <p:nvPr/>
          </p:nvPicPr>
          <p:blipFill>
            <a:blip r:embed="rId3" cstate="print"/>
            <a:srcRect b="20593"/>
            <a:stretch>
              <a:fillRect/>
            </a:stretch>
          </p:blipFill>
          <p:spPr bwMode="auto">
            <a:xfrm>
              <a:off x="4715186" y="1881337"/>
              <a:ext cx="3851275" cy="2663825"/>
            </a:xfrm>
            <a:prstGeom prst="rect">
              <a:avLst/>
            </a:prstGeom>
            <a:noFill/>
          </p:spPr>
        </p:pic>
        <p:sp>
          <p:nvSpPr>
            <p:cNvPr id="94218" name="Text Box 8"/>
            <p:cNvSpPr txBox="1">
              <a:spLocks noChangeArrowheads="1"/>
            </p:cNvSpPr>
            <p:nvPr/>
          </p:nvSpPr>
          <p:spPr bwMode="auto">
            <a:xfrm>
              <a:off x="7559675" y="4113213"/>
              <a:ext cx="1044575" cy="701675"/>
            </a:xfrm>
            <a:prstGeom prst="rect">
              <a:avLst/>
            </a:prstGeom>
            <a:solidFill>
              <a:schemeClr val="bg1"/>
            </a:solidFill>
            <a:ln w="9525">
              <a:noFill/>
              <a:miter lim="800000"/>
              <a:headEnd/>
              <a:tailEnd/>
            </a:ln>
          </p:spPr>
          <p:txBody>
            <a:bodyPr>
              <a:spAutoFit/>
            </a:bodyPr>
            <a:lstStyle/>
            <a:p>
              <a:r>
                <a:rPr lang="en-US" altLang="ja-JP" sz="2000"/>
                <a:t>500 nm</a:t>
              </a:r>
            </a:p>
            <a:p>
              <a:endParaRPr lang="en-US" altLang="ja-JP" sz="2000"/>
            </a:p>
          </p:txBody>
        </p:sp>
        <p:sp>
          <p:nvSpPr>
            <p:cNvPr id="94219" name="Line 9"/>
            <p:cNvSpPr>
              <a:spLocks noChangeShapeType="1"/>
            </p:cNvSpPr>
            <p:nvPr/>
          </p:nvSpPr>
          <p:spPr bwMode="auto">
            <a:xfrm>
              <a:off x="7956550" y="4581525"/>
              <a:ext cx="252413" cy="0"/>
            </a:xfrm>
            <a:prstGeom prst="line">
              <a:avLst/>
            </a:prstGeom>
            <a:noFill/>
            <a:ln w="28575">
              <a:solidFill>
                <a:schemeClr val="tx1"/>
              </a:solidFill>
              <a:round/>
              <a:headEnd type="triangle" w="med" len="med"/>
              <a:tailEnd type="triangle" w="med" len="med"/>
            </a:ln>
          </p:spPr>
          <p:txBody>
            <a:bodyPr/>
            <a:lstStyle/>
            <a:p>
              <a:endParaRPr lang="ja-JP" altLang="en-US"/>
            </a:p>
          </p:txBody>
        </p:sp>
        <p:sp>
          <p:nvSpPr>
            <p:cNvPr id="94220" name="テキスト ボックス 11"/>
            <p:cNvSpPr txBox="1">
              <a:spLocks noChangeArrowheads="1"/>
            </p:cNvSpPr>
            <p:nvPr/>
          </p:nvSpPr>
          <p:spPr bwMode="auto">
            <a:xfrm>
              <a:off x="2447764" y="4941168"/>
              <a:ext cx="5544616" cy="461665"/>
            </a:xfrm>
            <a:prstGeom prst="rect">
              <a:avLst/>
            </a:prstGeom>
            <a:noFill/>
            <a:ln w="9525">
              <a:noFill/>
              <a:miter lim="800000"/>
              <a:headEnd/>
              <a:tailEnd/>
            </a:ln>
          </p:spPr>
          <p:txBody>
            <a:bodyPr>
              <a:spAutoFit/>
            </a:bodyPr>
            <a:lstStyle/>
            <a:p>
              <a:r>
                <a:rPr lang="ja-JP" altLang="en-US" sz="2400"/>
                <a:t>銅　　　　　　　　　　　　　　　　アルミニウム</a:t>
              </a:r>
            </a:p>
          </p:txBody>
        </p:sp>
      </p:grpSp>
      <p:sp>
        <p:nvSpPr>
          <p:cNvPr id="2" name="テキスト ボックス 1"/>
          <p:cNvSpPr txBox="1"/>
          <p:nvPr/>
        </p:nvSpPr>
        <p:spPr>
          <a:xfrm>
            <a:off x="2066283" y="5715130"/>
            <a:ext cx="5184576" cy="461665"/>
          </a:xfrm>
          <a:prstGeom prst="rect">
            <a:avLst/>
          </a:prstGeom>
          <a:noFill/>
        </p:spPr>
        <p:txBody>
          <a:bodyPr wrap="square" rtlCol="0">
            <a:spAutoFit/>
          </a:bodyPr>
          <a:lstStyle/>
          <a:p>
            <a:r>
              <a:rPr kumimoji="1" lang="ja-JP" altLang="en-US" sz="2400" dirty="0" smtClean="0">
                <a:solidFill>
                  <a:srgbClr val="0000CC"/>
                </a:solidFill>
              </a:rPr>
              <a:t>少なくとも数</a:t>
            </a:r>
            <a:r>
              <a:rPr kumimoji="1" lang="en-US" altLang="ja-JP" sz="2400" dirty="0" err="1" smtClean="0">
                <a:solidFill>
                  <a:srgbClr val="0000CC"/>
                </a:solidFill>
              </a:rPr>
              <a:t>μm</a:t>
            </a:r>
            <a:r>
              <a:rPr kumimoji="1" lang="ja-JP" altLang="en-US" sz="2400" dirty="0" smtClean="0">
                <a:solidFill>
                  <a:srgbClr val="0000CC"/>
                </a:solidFill>
              </a:rPr>
              <a:t>の加工変質層が残る</a:t>
            </a:r>
            <a:endParaRPr kumimoji="1" lang="ja-JP" altLang="en-US" sz="2400" dirty="0">
              <a:solidFill>
                <a:srgbClr val="0000CC"/>
              </a:solidFill>
            </a:endParaRPr>
          </a:p>
        </p:txBody>
      </p:sp>
    </p:spTree>
    <p:extLst>
      <p:ext uri="{BB962C8B-B14F-4D97-AF65-F5344CB8AC3E}">
        <p14:creationId xmlns:p14="http://schemas.microsoft.com/office/powerpoint/2010/main" val="2517754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a:xfrm>
            <a:off x="1763713" y="441325"/>
            <a:ext cx="5761037" cy="647700"/>
          </a:xfrm>
        </p:spPr>
        <p:txBody>
          <a:bodyPr/>
          <a:lstStyle/>
          <a:p>
            <a:pPr eaLnBrk="1" hangingPunct="1"/>
            <a:r>
              <a:rPr lang="ja-JP" altLang="en-US" sz="2800" smtClean="0"/>
              <a:t>銅とアルミニウムの変形領域</a:t>
            </a:r>
          </a:p>
        </p:txBody>
      </p:sp>
      <p:grpSp>
        <p:nvGrpSpPr>
          <p:cNvPr id="95236" name="Group 3"/>
          <p:cNvGrpSpPr>
            <a:grpSpLocks/>
          </p:cNvGrpSpPr>
          <p:nvPr/>
        </p:nvGrpSpPr>
        <p:grpSpPr bwMode="auto">
          <a:xfrm>
            <a:off x="539750" y="1233488"/>
            <a:ext cx="8172450" cy="5010150"/>
            <a:chOff x="340" y="777"/>
            <a:chExt cx="5148" cy="3156"/>
          </a:xfrm>
        </p:grpSpPr>
        <p:pic>
          <p:nvPicPr>
            <p:cNvPr id="95237" name="Picture 4" descr="図14"/>
            <p:cNvPicPr>
              <a:picLocks noChangeAspect="1" noChangeArrowheads="1"/>
            </p:cNvPicPr>
            <p:nvPr/>
          </p:nvPicPr>
          <p:blipFill>
            <a:blip r:embed="rId2" cstate="print"/>
            <a:srcRect b="21417"/>
            <a:stretch>
              <a:fillRect/>
            </a:stretch>
          </p:blipFill>
          <p:spPr bwMode="auto">
            <a:xfrm>
              <a:off x="3016" y="777"/>
              <a:ext cx="2373" cy="2585"/>
            </a:xfrm>
            <a:prstGeom prst="rect">
              <a:avLst/>
            </a:prstGeom>
            <a:noFill/>
            <a:ln w="9525">
              <a:noFill/>
              <a:miter lim="800000"/>
              <a:headEnd/>
              <a:tailEnd/>
            </a:ln>
          </p:spPr>
        </p:pic>
        <p:pic>
          <p:nvPicPr>
            <p:cNvPr id="95238" name="Picture 5" descr="図15"/>
            <p:cNvPicPr>
              <a:picLocks noChangeAspect="1" noChangeArrowheads="1"/>
            </p:cNvPicPr>
            <p:nvPr/>
          </p:nvPicPr>
          <p:blipFill>
            <a:blip r:embed="rId3" cstate="print"/>
            <a:srcRect b="19646"/>
            <a:stretch>
              <a:fillRect/>
            </a:stretch>
          </p:blipFill>
          <p:spPr bwMode="auto">
            <a:xfrm>
              <a:off x="385" y="777"/>
              <a:ext cx="2342" cy="2608"/>
            </a:xfrm>
            <a:prstGeom prst="rect">
              <a:avLst/>
            </a:prstGeom>
            <a:noFill/>
            <a:ln w="9525">
              <a:noFill/>
              <a:miter lim="800000"/>
              <a:headEnd/>
              <a:tailEnd/>
            </a:ln>
          </p:spPr>
        </p:pic>
        <p:sp>
          <p:nvSpPr>
            <p:cNvPr id="95239" name="Text Box 6"/>
            <p:cNvSpPr txBox="1">
              <a:spLocks noChangeArrowheads="1"/>
            </p:cNvSpPr>
            <p:nvPr/>
          </p:nvSpPr>
          <p:spPr bwMode="auto">
            <a:xfrm>
              <a:off x="340" y="3702"/>
              <a:ext cx="5148" cy="231"/>
            </a:xfrm>
            <a:prstGeom prst="rect">
              <a:avLst/>
            </a:prstGeom>
            <a:noFill/>
            <a:ln w="9525">
              <a:noFill/>
              <a:miter lim="800000"/>
              <a:headEnd/>
              <a:tailEnd/>
            </a:ln>
          </p:spPr>
          <p:txBody>
            <a:bodyPr>
              <a:spAutoFit/>
            </a:bodyPr>
            <a:lstStyle/>
            <a:p>
              <a:pPr>
                <a:spcBef>
                  <a:spcPct val="50000"/>
                </a:spcBef>
              </a:pPr>
              <a:r>
                <a:rPr lang="en-US" altLang="ja-JP"/>
                <a:t>Cutting speed: 200m/s, Edge radius: 10nm, Undeformed chip thickness: 1nm</a:t>
              </a:r>
            </a:p>
          </p:txBody>
        </p:sp>
        <p:sp>
          <p:nvSpPr>
            <p:cNvPr id="95240" name="Text Box 7"/>
            <p:cNvSpPr txBox="1">
              <a:spLocks noChangeArrowheads="1"/>
            </p:cNvSpPr>
            <p:nvPr/>
          </p:nvSpPr>
          <p:spPr bwMode="auto">
            <a:xfrm>
              <a:off x="1383" y="3294"/>
              <a:ext cx="680" cy="250"/>
            </a:xfrm>
            <a:prstGeom prst="rect">
              <a:avLst/>
            </a:prstGeom>
            <a:noFill/>
            <a:ln w="9525">
              <a:noFill/>
              <a:miter lim="800000"/>
              <a:headEnd/>
              <a:tailEnd/>
            </a:ln>
          </p:spPr>
          <p:txBody>
            <a:bodyPr>
              <a:spAutoFit/>
            </a:bodyPr>
            <a:lstStyle/>
            <a:p>
              <a:pPr>
                <a:spcBef>
                  <a:spcPct val="50000"/>
                </a:spcBef>
              </a:pPr>
              <a:r>
                <a:rPr lang="en-US" altLang="ja-JP" sz="2000"/>
                <a:t>Copper</a:t>
              </a:r>
            </a:p>
          </p:txBody>
        </p:sp>
        <p:sp>
          <p:nvSpPr>
            <p:cNvPr id="95241" name="Text Box 8"/>
            <p:cNvSpPr txBox="1">
              <a:spLocks noChangeArrowheads="1"/>
            </p:cNvSpPr>
            <p:nvPr/>
          </p:nvSpPr>
          <p:spPr bwMode="auto">
            <a:xfrm>
              <a:off x="4037" y="3294"/>
              <a:ext cx="839" cy="250"/>
            </a:xfrm>
            <a:prstGeom prst="rect">
              <a:avLst/>
            </a:prstGeom>
            <a:noFill/>
            <a:ln w="9525">
              <a:noFill/>
              <a:miter lim="800000"/>
              <a:headEnd/>
              <a:tailEnd/>
            </a:ln>
          </p:spPr>
          <p:txBody>
            <a:bodyPr>
              <a:spAutoFit/>
            </a:bodyPr>
            <a:lstStyle/>
            <a:p>
              <a:pPr>
                <a:spcBef>
                  <a:spcPct val="50000"/>
                </a:spcBef>
              </a:pPr>
              <a:r>
                <a:rPr lang="en-US" altLang="ja-JP" sz="2000"/>
                <a:t>Aluminum</a:t>
              </a:r>
            </a:p>
          </p:txBody>
        </p:sp>
      </p:grpSp>
    </p:spTree>
    <p:extLst>
      <p:ext uri="{BB962C8B-B14F-4D97-AF65-F5344CB8AC3E}">
        <p14:creationId xmlns:p14="http://schemas.microsoft.com/office/powerpoint/2010/main" val="3202376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19672" y="476672"/>
            <a:ext cx="6192688" cy="581025"/>
          </a:xfrm>
        </p:spPr>
        <p:txBody>
          <a:bodyPr/>
          <a:lstStyle/>
          <a:p>
            <a:r>
              <a:rPr lang="ja-JP" altLang="en-US" dirty="0" smtClean="0"/>
              <a:t>三次元曲面鏡（金属）の加工例</a:t>
            </a:r>
            <a:endParaRPr kumimoji="1" lang="ja-JP" altLang="en-US" dirty="0"/>
          </a:p>
        </p:txBody>
      </p:sp>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l="24084" t="16316" r="16421" b="50000"/>
          <a:stretch/>
        </p:blipFill>
        <p:spPr>
          <a:xfrm>
            <a:off x="774947" y="2018457"/>
            <a:ext cx="3645698" cy="2844316"/>
          </a:xfrm>
          <a:prstGeom prst="rect">
            <a:avLst/>
          </a:prstGeom>
        </p:spPr>
      </p:pic>
      <p:pic>
        <p:nvPicPr>
          <p:cNvPr id="7" name="Picture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19875" t="16232" r="12976" b="14291"/>
          <a:stretch>
            <a:fillRect/>
          </a:stretch>
        </p:blipFill>
        <p:spPr>
          <a:xfrm>
            <a:off x="5527983" y="1196752"/>
            <a:ext cx="2521390" cy="20162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descr="PC250025"/>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l="12157" t="8495" r="6734" b="7004"/>
          <a:stretch>
            <a:fillRect/>
          </a:stretch>
        </p:blipFill>
        <p:spPr>
          <a:xfrm>
            <a:off x="5508104" y="3681028"/>
            <a:ext cx="2590800" cy="215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8"/>
          <p:cNvSpPr txBox="1">
            <a:spLocks noChangeArrowheads="1"/>
          </p:cNvSpPr>
          <p:nvPr/>
        </p:nvSpPr>
        <p:spPr bwMode="auto">
          <a:xfrm>
            <a:off x="5328084" y="5877272"/>
            <a:ext cx="29883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2400" dirty="0" smtClean="0"/>
              <a:t>レーザー集光</a:t>
            </a:r>
            <a:r>
              <a:rPr lang="ja-JP" altLang="en-US" sz="2400" dirty="0"/>
              <a:t>ミラー</a:t>
            </a:r>
          </a:p>
        </p:txBody>
      </p:sp>
      <p:sp>
        <p:nvSpPr>
          <p:cNvPr id="10" name="Text Box 7"/>
          <p:cNvSpPr txBox="1">
            <a:spLocks noChangeArrowheads="1"/>
          </p:cNvSpPr>
          <p:nvPr/>
        </p:nvSpPr>
        <p:spPr bwMode="auto">
          <a:xfrm>
            <a:off x="5436096" y="3212976"/>
            <a:ext cx="27363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2400" dirty="0" smtClean="0"/>
              <a:t>非球面レンズ</a:t>
            </a:r>
            <a:r>
              <a:rPr lang="ja-JP" altLang="en-US" sz="2400" dirty="0"/>
              <a:t>金型</a:t>
            </a:r>
          </a:p>
        </p:txBody>
      </p:sp>
      <p:sp>
        <p:nvSpPr>
          <p:cNvPr id="11" name="Text Box 8"/>
          <p:cNvSpPr txBox="1">
            <a:spLocks noChangeArrowheads="1"/>
          </p:cNvSpPr>
          <p:nvPr/>
        </p:nvSpPr>
        <p:spPr bwMode="auto">
          <a:xfrm>
            <a:off x="1132658" y="4862773"/>
            <a:ext cx="29883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2400" dirty="0" smtClean="0"/>
              <a:t>軸外し放物面鏡</a:t>
            </a:r>
            <a:endParaRPr lang="ja-JP" altLang="en-US" sz="2400" dirty="0"/>
          </a:p>
        </p:txBody>
      </p:sp>
    </p:spTree>
    <p:extLst>
      <p:ext uri="{BB962C8B-B14F-4D97-AF65-F5344CB8AC3E}">
        <p14:creationId xmlns:p14="http://schemas.microsoft.com/office/powerpoint/2010/main" val="1999117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1584325" y="441325"/>
            <a:ext cx="6048375" cy="581025"/>
          </a:xfrm>
        </p:spPr>
        <p:txBody>
          <a:bodyPr/>
          <a:lstStyle/>
          <a:p>
            <a:r>
              <a:rPr lang="ja-JP" altLang="en-US"/>
              <a:t>仕上げ面段差の生成モデル</a:t>
            </a:r>
          </a:p>
        </p:txBody>
      </p:sp>
      <p:pic>
        <p:nvPicPr>
          <p:cNvPr id="284675" name="Picture 3" descr="仕上面段差の生成モデル"/>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6278" r="22169" b="70377"/>
          <a:stretch>
            <a:fillRect/>
          </a:stretch>
        </p:blipFill>
        <p:spPr>
          <a:xfrm>
            <a:off x="503238" y="1533525"/>
            <a:ext cx="3636962" cy="2433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4676" name="Picture 4" descr="仕上面段差の生成モデル"/>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17953" t="37772" r="35115" b="26147"/>
          <a:stretch>
            <a:fillRect/>
          </a:stretch>
        </p:blipFill>
        <p:spPr>
          <a:xfrm>
            <a:off x="5111750" y="1268413"/>
            <a:ext cx="2952750" cy="295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4677" name="Picture 5" descr="仕上面段差の生成モデル"/>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l="17058" t="85094" r="39807"/>
          <a:stretch>
            <a:fillRect/>
          </a:stretch>
        </p:blipFill>
        <p:spPr>
          <a:xfrm>
            <a:off x="611188" y="4437063"/>
            <a:ext cx="3240087" cy="147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4678" name="Group 6"/>
          <p:cNvGrpSpPr>
            <a:grpSpLocks/>
          </p:cNvGrpSpPr>
          <p:nvPr/>
        </p:nvGrpSpPr>
        <p:grpSpPr bwMode="auto">
          <a:xfrm>
            <a:off x="3960813" y="4256088"/>
            <a:ext cx="5003800" cy="1765300"/>
            <a:chOff x="2290" y="2681"/>
            <a:chExt cx="3152" cy="1112"/>
          </a:xfrm>
        </p:grpSpPr>
        <p:sp>
          <p:nvSpPr>
            <p:cNvPr id="284679" name="Line 7"/>
            <p:cNvSpPr>
              <a:spLocks noChangeShapeType="1"/>
            </p:cNvSpPr>
            <p:nvPr/>
          </p:nvSpPr>
          <p:spPr bwMode="auto">
            <a:xfrm>
              <a:off x="2290" y="2840"/>
              <a:ext cx="1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80" name="Line 8"/>
            <p:cNvSpPr>
              <a:spLocks noChangeShapeType="1"/>
            </p:cNvSpPr>
            <p:nvPr/>
          </p:nvSpPr>
          <p:spPr bwMode="auto">
            <a:xfrm>
              <a:off x="3583" y="2840"/>
              <a:ext cx="1565"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81" name="Rectangle 9"/>
            <p:cNvSpPr>
              <a:spLocks noChangeArrowheads="1"/>
            </p:cNvSpPr>
            <p:nvPr/>
          </p:nvSpPr>
          <p:spPr bwMode="auto">
            <a:xfrm>
              <a:off x="2404" y="2840"/>
              <a:ext cx="499" cy="567"/>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4682" name="Rectangle 10"/>
            <p:cNvSpPr>
              <a:spLocks noChangeArrowheads="1"/>
            </p:cNvSpPr>
            <p:nvPr/>
          </p:nvSpPr>
          <p:spPr bwMode="auto">
            <a:xfrm>
              <a:off x="2903" y="2840"/>
              <a:ext cx="499" cy="567"/>
            </a:xfrm>
            <a:prstGeom prst="rect">
              <a:avLst/>
            </a:prstGeom>
            <a:solidFill>
              <a:srgbClr val="99CC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4683" name="Rectangle 11"/>
            <p:cNvSpPr>
              <a:spLocks noChangeArrowheads="1"/>
            </p:cNvSpPr>
            <p:nvPr/>
          </p:nvSpPr>
          <p:spPr bwMode="auto">
            <a:xfrm>
              <a:off x="3719" y="3135"/>
              <a:ext cx="499" cy="272"/>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4684" name="Rectangle 12"/>
            <p:cNvSpPr>
              <a:spLocks noChangeArrowheads="1"/>
            </p:cNvSpPr>
            <p:nvPr/>
          </p:nvSpPr>
          <p:spPr bwMode="auto">
            <a:xfrm>
              <a:off x="4218" y="2976"/>
              <a:ext cx="499" cy="431"/>
            </a:xfrm>
            <a:prstGeom prst="rect">
              <a:avLst/>
            </a:prstGeom>
            <a:solidFill>
              <a:schemeClr val="folHlink"/>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4685" name="Line 13"/>
            <p:cNvSpPr>
              <a:spLocks noChangeShapeType="1"/>
            </p:cNvSpPr>
            <p:nvPr/>
          </p:nvSpPr>
          <p:spPr bwMode="auto">
            <a:xfrm flipV="1">
              <a:off x="3515" y="3226"/>
              <a:ext cx="1633" cy="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86" name="Text Box 14"/>
            <p:cNvSpPr txBox="1">
              <a:spLocks noChangeArrowheads="1"/>
            </p:cNvSpPr>
            <p:nvPr/>
          </p:nvSpPr>
          <p:spPr bwMode="auto">
            <a:xfrm>
              <a:off x="2540" y="2994"/>
              <a:ext cx="2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b="1"/>
                <a:t>Ａ</a:t>
              </a:r>
            </a:p>
          </p:txBody>
        </p:sp>
        <p:sp>
          <p:nvSpPr>
            <p:cNvPr id="284687" name="Text Box 15"/>
            <p:cNvSpPr txBox="1">
              <a:spLocks noChangeArrowheads="1"/>
            </p:cNvSpPr>
            <p:nvPr/>
          </p:nvSpPr>
          <p:spPr bwMode="auto">
            <a:xfrm>
              <a:off x="3039" y="2998"/>
              <a:ext cx="3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b="1"/>
                <a:t>Ｂ</a:t>
              </a:r>
            </a:p>
          </p:txBody>
        </p:sp>
        <p:sp>
          <p:nvSpPr>
            <p:cNvPr id="284688" name="Line 16"/>
            <p:cNvSpPr>
              <a:spLocks noChangeShapeType="1"/>
            </p:cNvSpPr>
            <p:nvPr/>
          </p:nvSpPr>
          <p:spPr bwMode="auto">
            <a:xfrm>
              <a:off x="4717" y="2976"/>
              <a:ext cx="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89" name="Line 17"/>
            <p:cNvSpPr>
              <a:spLocks noChangeShapeType="1"/>
            </p:cNvSpPr>
            <p:nvPr/>
          </p:nvSpPr>
          <p:spPr bwMode="auto">
            <a:xfrm>
              <a:off x="3492" y="3135"/>
              <a:ext cx="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90" name="Line 18"/>
            <p:cNvSpPr>
              <a:spLocks noChangeShapeType="1"/>
            </p:cNvSpPr>
            <p:nvPr/>
          </p:nvSpPr>
          <p:spPr bwMode="auto">
            <a:xfrm>
              <a:off x="3583" y="2954"/>
              <a:ext cx="0" cy="6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91" name="Line 19"/>
            <p:cNvSpPr>
              <a:spLocks noChangeShapeType="1"/>
            </p:cNvSpPr>
            <p:nvPr/>
          </p:nvSpPr>
          <p:spPr bwMode="auto">
            <a:xfrm>
              <a:off x="4898" y="2886"/>
              <a:ext cx="0" cy="6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92" name="Line 20"/>
            <p:cNvSpPr>
              <a:spLocks noChangeShapeType="1"/>
            </p:cNvSpPr>
            <p:nvPr/>
          </p:nvSpPr>
          <p:spPr bwMode="auto">
            <a:xfrm>
              <a:off x="5080" y="2682"/>
              <a:ext cx="0" cy="8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93" name="Line 21"/>
            <p:cNvSpPr>
              <a:spLocks noChangeShapeType="1"/>
            </p:cNvSpPr>
            <p:nvPr/>
          </p:nvSpPr>
          <p:spPr bwMode="auto">
            <a:xfrm>
              <a:off x="3583" y="2976"/>
              <a:ext cx="0" cy="15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94" name="Line 22"/>
            <p:cNvSpPr>
              <a:spLocks noChangeShapeType="1"/>
            </p:cNvSpPr>
            <p:nvPr/>
          </p:nvSpPr>
          <p:spPr bwMode="auto">
            <a:xfrm flipH="1" flipV="1">
              <a:off x="3583" y="3226"/>
              <a:ext cx="0" cy="27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95" name="Line 23"/>
            <p:cNvSpPr>
              <a:spLocks noChangeShapeType="1"/>
            </p:cNvSpPr>
            <p:nvPr/>
          </p:nvSpPr>
          <p:spPr bwMode="auto">
            <a:xfrm>
              <a:off x="4898" y="2795"/>
              <a:ext cx="0" cy="18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96" name="Line 24"/>
            <p:cNvSpPr>
              <a:spLocks noChangeShapeType="1"/>
            </p:cNvSpPr>
            <p:nvPr/>
          </p:nvSpPr>
          <p:spPr bwMode="auto">
            <a:xfrm flipH="1" flipV="1">
              <a:off x="4898" y="3226"/>
              <a:ext cx="0" cy="29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97" name="Line 25"/>
            <p:cNvSpPr>
              <a:spLocks noChangeShapeType="1"/>
            </p:cNvSpPr>
            <p:nvPr/>
          </p:nvSpPr>
          <p:spPr bwMode="auto">
            <a:xfrm flipH="1">
              <a:off x="5080" y="2681"/>
              <a:ext cx="0" cy="15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98" name="Line 26"/>
            <p:cNvSpPr>
              <a:spLocks noChangeShapeType="1"/>
            </p:cNvSpPr>
            <p:nvPr/>
          </p:nvSpPr>
          <p:spPr bwMode="auto">
            <a:xfrm flipV="1">
              <a:off x="5080" y="3226"/>
              <a:ext cx="0" cy="34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99" name="Text Box 27"/>
            <p:cNvSpPr txBox="1">
              <a:spLocks noChangeArrowheads="1"/>
            </p:cNvSpPr>
            <p:nvPr/>
          </p:nvSpPr>
          <p:spPr bwMode="auto">
            <a:xfrm>
              <a:off x="3424" y="3543"/>
              <a:ext cx="453"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ja-JP" sz="2000" b="1">
                  <a:cs typeface="Arial" charset="0"/>
                </a:rPr>
                <a:t>δ</a:t>
              </a:r>
              <a:r>
                <a:rPr lang="en-US" altLang="ja-JP" sz="2000" b="1" baseline="-25000">
                  <a:cs typeface="Arial" charset="0"/>
                </a:rPr>
                <a:t>A</a:t>
              </a:r>
              <a:endParaRPr lang="el-GR" altLang="ja-JP" sz="2000" b="1" baseline="-25000">
                <a:cs typeface="Arial" charset="0"/>
              </a:endParaRPr>
            </a:p>
          </p:txBody>
        </p:sp>
        <p:sp>
          <p:nvSpPr>
            <p:cNvPr id="284700" name="Text Box 28"/>
            <p:cNvSpPr txBox="1">
              <a:spLocks noChangeArrowheads="1"/>
            </p:cNvSpPr>
            <p:nvPr/>
          </p:nvSpPr>
          <p:spPr bwMode="auto">
            <a:xfrm>
              <a:off x="4672" y="3475"/>
              <a:ext cx="453"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ja-JP" sz="2000" b="1">
                  <a:cs typeface="Arial" charset="0"/>
                </a:rPr>
                <a:t>δ</a:t>
              </a:r>
              <a:r>
                <a:rPr lang="en-US" altLang="ja-JP" sz="2000" b="1" baseline="-25000">
                  <a:cs typeface="Arial" charset="0"/>
                </a:rPr>
                <a:t>B</a:t>
              </a:r>
              <a:endParaRPr lang="el-GR" altLang="ja-JP" sz="2000" b="1" baseline="-25000">
                <a:cs typeface="Arial" charset="0"/>
              </a:endParaRPr>
            </a:p>
          </p:txBody>
        </p:sp>
        <p:sp>
          <p:nvSpPr>
            <p:cNvPr id="284701" name="Text Box 29"/>
            <p:cNvSpPr txBox="1">
              <a:spLocks noChangeArrowheads="1"/>
            </p:cNvSpPr>
            <p:nvPr/>
          </p:nvSpPr>
          <p:spPr bwMode="auto">
            <a:xfrm>
              <a:off x="4989" y="3521"/>
              <a:ext cx="453"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ja-JP" sz="2000" b="1">
                  <a:cs typeface="Arial" charset="0"/>
                </a:rPr>
                <a:t>ε</a:t>
              </a:r>
              <a:r>
                <a:rPr lang="en-US" altLang="ja-JP" sz="2000" b="1" baseline="-25000">
                  <a:cs typeface="Arial" charset="0"/>
                </a:rPr>
                <a:t>o</a:t>
              </a:r>
              <a:endParaRPr lang="el-GR" altLang="ja-JP" sz="2000" b="1" baseline="-25000">
                <a:cs typeface="Arial" charset="0"/>
              </a:endParaRPr>
            </a:p>
          </p:txBody>
        </p:sp>
      </p:grpSp>
    </p:spTree>
    <p:extLst>
      <p:ext uri="{BB962C8B-B14F-4D97-AF65-F5344CB8AC3E}">
        <p14:creationId xmlns:p14="http://schemas.microsoft.com/office/powerpoint/2010/main" val="37583573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1943100" y="441325"/>
            <a:ext cx="5364163" cy="576263"/>
          </a:xfrm>
        </p:spPr>
        <p:txBody>
          <a:bodyPr/>
          <a:lstStyle/>
          <a:p>
            <a:r>
              <a:rPr lang="ja-JP" altLang="en-US" sz="2800"/>
              <a:t>結晶粒径と切込み</a:t>
            </a:r>
          </a:p>
        </p:txBody>
      </p:sp>
      <p:pic>
        <p:nvPicPr>
          <p:cNvPr id="290819" name="Picture 3" descr="材料欠陥"/>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535" t="44888" r="49396" b="16833"/>
          <a:stretch>
            <a:fillRect/>
          </a:stretch>
        </p:blipFill>
        <p:spPr>
          <a:xfrm>
            <a:off x="3311525" y="2457450"/>
            <a:ext cx="2808288" cy="2200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820" name="Picture 4" descr="材料欠陥"/>
          <p:cNvPicPr>
            <a:picLocks noChangeAspect="1" noChangeArrowheads="1"/>
          </p:cNvPicPr>
          <p:nvPr/>
        </p:nvPicPr>
        <p:blipFill>
          <a:blip r:embed="rId2">
            <a:extLst>
              <a:ext uri="{28A0092B-C50C-407E-A947-70E740481C1C}">
                <a14:useLocalDpi xmlns:a14="http://schemas.microsoft.com/office/drawing/2010/main" val="0"/>
              </a:ext>
            </a:extLst>
          </a:blip>
          <a:srcRect l="57140" t="44916" b="13486"/>
          <a:stretch>
            <a:fillRect/>
          </a:stretch>
        </p:blipFill>
        <p:spPr bwMode="auto">
          <a:xfrm>
            <a:off x="647700" y="1304925"/>
            <a:ext cx="255428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1" name="Picture 5" descr="材料欠陥"/>
          <p:cNvPicPr>
            <a:picLocks noChangeAspect="1" noChangeArrowheads="1"/>
          </p:cNvPicPr>
          <p:nvPr/>
        </p:nvPicPr>
        <p:blipFill>
          <a:blip r:embed="rId2">
            <a:extLst>
              <a:ext uri="{28A0092B-C50C-407E-A947-70E740481C1C}">
                <a14:useLocalDpi xmlns:a14="http://schemas.microsoft.com/office/drawing/2010/main" val="0"/>
              </a:ext>
            </a:extLst>
          </a:blip>
          <a:srcRect l="7140" r="50000" b="61023"/>
          <a:stretch>
            <a:fillRect/>
          </a:stretch>
        </p:blipFill>
        <p:spPr bwMode="auto">
          <a:xfrm>
            <a:off x="6011863" y="3860800"/>
            <a:ext cx="2627312"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2" name="Text Box 6"/>
          <p:cNvSpPr txBox="1">
            <a:spLocks noChangeArrowheads="1"/>
          </p:cNvSpPr>
          <p:nvPr/>
        </p:nvSpPr>
        <p:spPr bwMode="auto">
          <a:xfrm>
            <a:off x="3419475" y="1268413"/>
            <a:ext cx="46085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工具切刃に対して結晶粒が大きいと異方性の影響が大きい</a:t>
            </a:r>
          </a:p>
        </p:txBody>
      </p:sp>
      <p:sp>
        <p:nvSpPr>
          <p:cNvPr id="290823" name="Text Box 7"/>
          <p:cNvSpPr txBox="1">
            <a:spLocks noChangeArrowheads="1"/>
          </p:cNvSpPr>
          <p:nvPr/>
        </p:nvSpPr>
        <p:spPr bwMode="auto">
          <a:xfrm>
            <a:off x="1511300" y="5121275"/>
            <a:ext cx="3600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結晶粒が小さいと変形が平均化される</a:t>
            </a:r>
          </a:p>
        </p:txBody>
      </p:sp>
    </p:spTree>
    <p:extLst>
      <p:ext uri="{BB962C8B-B14F-4D97-AF65-F5344CB8AC3E}">
        <p14:creationId xmlns:p14="http://schemas.microsoft.com/office/powerpoint/2010/main" val="71733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sz="quarter"/>
          </p:nvPr>
        </p:nvSpPr>
        <p:spPr>
          <a:xfrm>
            <a:off x="1439863" y="476250"/>
            <a:ext cx="6264275" cy="576263"/>
          </a:xfrm>
        </p:spPr>
        <p:txBody>
          <a:bodyPr/>
          <a:lstStyle/>
          <a:p>
            <a:r>
              <a:rPr lang="ja-JP" altLang="en-US" sz="2800"/>
              <a:t>加工硬化による粒界段差の改善</a:t>
            </a:r>
          </a:p>
        </p:txBody>
      </p:sp>
      <p:pic>
        <p:nvPicPr>
          <p:cNvPr id="291843" name="Picture 3" descr="圧延材（0"/>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r="12999" b="16449"/>
          <a:stretch>
            <a:fillRect/>
          </a:stretch>
        </p:blipFill>
        <p:spPr>
          <a:xfrm>
            <a:off x="1187450" y="1233488"/>
            <a:ext cx="3024188" cy="193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844" name="Picture 4" descr="圧延材（5"/>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r="10268" b="13660"/>
          <a:stretch>
            <a:fillRect/>
          </a:stretch>
        </p:blipFill>
        <p:spPr>
          <a:xfrm>
            <a:off x="1187450" y="3716338"/>
            <a:ext cx="3024188" cy="1951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845" name="Picture 5" descr="焼純材(0"/>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r="15080" b="16530"/>
          <a:stretch>
            <a:fillRect/>
          </a:stretch>
        </p:blipFill>
        <p:spPr>
          <a:xfrm>
            <a:off x="4787900" y="1233488"/>
            <a:ext cx="3060700" cy="1911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1846" name="Picture 6" descr="焼純材(5"/>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r="9767" b="11168"/>
          <a:stretch>
            <a:fillRect/>
          </a:stretch>
        </p:blipFill>
        <p:spPr>
          <a:xfrm>
            <a:off x="4787900" y="3673475"/>
            <a:ext cx="3097213" cy="1970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1847" name="Line 7"/>
          <p:cNvSpPr>
            <a:spLocks noChangeShapeType="1"/>
          </p:cNvSpPr>
          <p:nvPr/>
        </p:nvSpPr>
        <p:spPr bwMode="auto">
          <a:xfrm>
            <a:off x="4067175" y="6200775"/>
            <a:ext cx="82867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1848" name="Text Box 8"/>
          <p:cNvSpPr txBox="1">
            <a:spLocks noChangeArrowheads="1"/>
          </p:cNvSpPr>
          <p:nvPr/>
        </p:nvSpPr>
        <p:spPr bwMode="auto">
          <a:xfrm>
            <a:off x="1476375" y="3176588"/>
            <a:ext cx="2592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a:t>圧延材　</a:t>
            </a:r>
            <a:r>
              <a:rPr lang="el-GR" altLang="ja-JP" sz="2000">
                <a:cs typeface="Arial" charset="0"/>
              </a:rPr>
              <a:t>δ</a:t>
            </a:r>
            <a:r>
              <a:rPr lang="en-US" altLang="ja-JP" sz="2000">
                <a:cs typeface="Arial" charset="0"/>
              </a:rPr>
              <a:t>=0.3</a:t>
            </a:r>
            <a:r>
              <a:rPr lang="el-GR" altLang="ja-JP" sz="2000">
                <a:latin typeface="Times New Roman" pitchFamily="18" charset="0"/>
                <a:cs typeface="Times New Roman" pitchFamily="18" charset="0"/>
              </a:rPr>
              <a:t>μ</a:t>
            </a:r>
            <a:r>
              <a:rPr lang="en-US" altLang="ja-JP" sz="2000">
                <a:latin typeface="Times New Roman" pitchFamily="18" charset="0"/>
                <a:cs typeface="Times New Roman" pitchFamily="18" charset="0"/>
              </a:rPr>
              <a:t>m</a:t>
            </a:r>
            <a:endParaRPr lang="el-GR" altLang="ja-JP" sz="2000">
              <a:latin typeface="Times New Roman" pitchFamily="18" charset="0"/>
              <a:cs typeface="Times New Roman" pitchFamily="18" charset="0"/>
            </a:endParaRPr>
          </a:p>
        </p:txBody>
      </p:sp>
      <p:sp>
        <p:nvSpPr>
          <p:cNvPr id="291849" name="Text Box 9"/>
          <p:cNvSpPr txBox="1">
            <a:spLocks noChangeArrowheads="1"/>
          </p:cNvSpPr>
          <p:nvPr/>
        </p:nvSpPr>
        <p:spPr bwMode="auto">
          <a:xfrm>
            <a:off x="1511300" y="5697538"/>
            <a:ext cx="2519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a:t>圧延材　</a:t>
            </a:r>
            <a:r>
              <a:rPr lang="el-GR" altLang="ja-JP" sz="2000">
                <a:cs typeface="Arial" charset="0"/>
              </a:rPr>
              <a:t>δ</a:t>
            </a:r>
            <a:r>
              <a:rPr lang="en-US" altLang="ja-JP" sz="2000">
                <a:cs typeface="Arial" charset="0"/>
              </a:rPr>
              <a:t>=5.2</a:t>
            </a:r>
            <a:r>
              <a:rPr lang="el-GR" altLang="ja-JP" sz="2000">
                <a:latin typeface="Times New Roman" pitchFamily="18" charset="0"/>
                <a:cs typeface="Times New Roman" pitchFamily="18" charset="0"/>
              </a:rPr>
              <a:t>μ</a:t>
            </a:r>
            <a:r>
              <a:rPr lang="en-US" altLang="ja-JP" sz="2000">
                <a:latin typeface="Times New Roman" pitchFamily="18" charset="0"/>
                <a:cs typeface="Times New Roman" pitchFamily="18" charset="0"/>
              </a:rPr>
              <a:t>m</a:t>
            </a:r>
            <a:endParaRPr lang="el-GR" altLang="ja-JP" sz="2000">
              <a:latin typeface="Times New Roman" pitchFamily="18" charset="0"/>
              <a:cs typeface="Times New Roman" pitchFamily="18" charset="0"/>
            </a:endParaRPr>
          </a:p>
        </p:txBody>
      </p:sp>
      <p:sp>
        <p:nvSpPr>
          <p:cNvPr id="291850" name="Text Box 10"/>
          <p:cNvSpPr txBox="1">
            <a:spLocks noChangeArrowheads="1"/>
          </p:cNvSpPr>
          <p:nvPr/>
        </p:nvSpPr>
        <p:spPr bwMode="auto">
          <a:xfrm>
            <a:off x="5110163" y="5624513"/>
            <a:ext cx="2665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a:t>焼鈍材　</a:t>
            </a:r>
            <a:r>
              <a:rPr lang="el-GR" altLang="ja-JP" sz="2000">
                <a:cs typeface="Arial" charset="0"/>
              </a:rPr>
              <a:t>δ</a:t>
            </a:r>
            <a:r>
              <a:rPr lang="en-US" altLang="ja-JP" sz="2000">
                <a:cs typeface="Arial" charset="0"/>
              </a:rPr>
              <a:t>=5.2</a:t>
            </a:r>
            <a:r>
              <a:rPr lang="el-GR" altLang="ja-JP" sz="2000">
                <a:latin typeface="Times New Roman" pitchFamily="18" charset="0"/>
                <a:cs typeface="Times New Roman" pitchFamily="18" charset="0"/>
              </a:rPr>
              <a:t>μ</a:t>
            </a:r>
            <a:r>
              <a:rPr lang="en-US" altLang="ja-JP" sz="2000">
                <a:latin typeface="Times New Roman" pitchFamily="18" charset="0"/>
                <a:cs typeface="Times New Roman" pitchFamily="18" charset="0"/>
              </a:rPr>
              <a:t>m</a:t>
            </a:r>
            <a:endParaRPr lang="el-GR" altLang="ja-JP" sz="2000">
              <a:latin typeface="Times New Roman" pitchFamily="18" charset="0"/>
              <a:cs typeface="Times New Roman" pitchFamily="18" charset="0"/>
            </a:endParaRPr>
          </a:p>
        </p:txBody>
      </p:sp>
      <p:sp>
        <p:nvSpPr>
          <p:cNvPr id="291851" name="Text Box 11"/>
          <p:cNvSpPr txBox="1">
            <a:spLocks noChangeArrowheads="1"/>
          </p:cNvSpPr>
          <p:nvPr/>
        </p:nvSpPr>
        <p:spPr bwMode="auto">
          <a:xfrm>
            <a:off x="5148263" y="3141663"/>
            <a:ext cx="248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000"/>
              <a:t>焼鈍材　</a:t>
            </a:r>
            <a:r>
              <a:rPr lang="el-GR" altLang="ja-JP" sz="2000">
                <a:cs typeface="Arial" charset="0"/>
              </a:rPr>
              <a:t>δ</a:t>
            </a:r>
            <a:r>
              <a:rPr lang="en-US" altLang="ja-JP" sz="2000">
                <a:cs typeface="Arial" charset="0"/>
              </a:rPr>
              <a:t>=0.3</a:t>
            </a:r>
            <a:r>
              <a:rPr lang="el-GR" altLang="ja-JP" sz="2000">
                <a:latin typeface="Times New Roman" pitchFamily="18" charset="0"/>
                <a:cs typeface="Times New Roman" pitchFamily="18" charset="0"/>
              </a:rPr>
              <a:t>μ</a:t>
            </a:r>
            <a:r>
              <a:rPr lang="en-US" altLang="ja-JP" sz="2000">
                <a:latin typeface="Times New Roman" pitchFamily="18" charset="0"/>
                <a:cs typeface="Times New Roman" pitchFamily="18" charset="0"/>
              </a:rPr>
              <a:t>m</a:t>
            </a:r>
            <a:endParaRPr lang="el-GR" altLang="ja-JP" sz="2000">
              <a:latin typeface="Times New Roman" pitchFamily="18" charset="0"/>
              <a:cs typeface="Times New Roman" pitchFamily="18" charset="0"/>
            </a:endParaRPr>
          </a:p>
        </p:txBody>
      </p:sp>
      <p:sp>
        <p:nvSpPr>
          <p:cNvPr id="291852" name="Text Box 12"/>
          <p:cNvSpPr txBox="1">
            <a:spLocks noChangeArrowheads="1"/>
          </p:cNvSpPr>
          <p:nvPr/>
        </p:nvSpPr>
        <p:spPr bwMode="auto">
          <a:xfrm>
            <a:off x="3924300" y="5805488"/>
            <a:ext cx="1152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000"/>
              <a:t>100 </a:t>
            </a:r>
            <a:r>
              <a:rPr lang="el-GR" altLang="ja-JP" sz="2000" b="1">
                <a:latin typeface="Times New Roman" pitchFamily="18" charset="0"/>
                <a:cs typeface="Times New Roman" pitchFamily="18" charset="0"/>
              </a:rPr>
              <a:t>μ</a:t>
            </a:r>
            <a:r>
              <a:rPr lang="en-US" altLang="ja-JP" sz="2000">
                <a:latin typeface="Times New Roman" pitchFamily="18" charset="0"/>
                <a:cs typeface="Times New Roman" pitchFamily="18" charset="0"/>
              </a:rPr>
              <a:t>m</a:t>
            </a:r>
            <a:endParaRPr lang="el-GR" altLang="ja-JP" sz="2000">
              <a:latin typeface="Times New Roman" pitchFamily="18" charset="0"/>
              <a:cs typeface="Times New Roman" pitchFamily="18" charset="0"/>
            </a:endParaRPr>
          </a:p>
        </p:txBody>
      </p:sp>
    </p:spTree>
    <p:extLst>
      <p:ext uri="{BB962C8B-B14F-4D97-AF65-F5344CB8AC3E}">
        <p14:creationId xmlns:p14="http://schemas.microsoft.com/office/powerpoint/2010/main" val="2489538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2195513" y="549275"/>
            <a:ext cx="4608512" cy="647700"/>
          </a:xfrm>
        </p:spPr>
        <p:txBody>
          <a:bodyPr/>
          <a:lstStyle/>
          <a:p>
            <a:pPr eaLnBrk="1" hangingPunct="1"/>
            <a:r>
              <a:rPr lang="ja-JP" altLang="en-US" smtClean="0"/>
              <a:t>概　要</a:t>
            </a:r>
          </a:p>
        </p:txBody>
      </p:sp>
      <p:sp>
        <p:nvSpPr>
          <p:cNvPr id="15364" name="Rectangle 3"/>
          <p:cNvSpPr>
            <a:spLocks noGrp="1" noChangeArrowheads="1"/>
          </p:cNvSpPr>
          <p:nvPr>
            <p:ph type="subTitle" idx="1"/>
          </p:nvPr>
        </p:nvSpPr>
        <p:spPr>
          <a:xfrm>
            <a:off x="1727684" y="1844824"/>
            <a:ext cx="6336704" cy="3492388"/>
          </a:xfrm>
        </p:spPr>
        <p:txBody>
          <a:bodyPr/>
          <a:lstStyle/>
          <a:p>
            <a:pPr algn="l" eaLnBrk="1" hangingPunct="1">
              <a:spcBef>
                <a:spcPts val="1200"/>
              </a:spcBef>
            </a:pPr>
            <a:r>
              <a:rPr lang="ja-JP" altLang="en-US" dirty="0" smtClean="0"/>
              <a:t>１．鏡面加工の現状と加工精度</a:t>
            </a:r>
            <a:endParaRPr lang="en-US" altLang="ja-JP" dirty="0" smtClean="0"/>
          </a:p>
          <a:p>
            <a:pPr algn="l" eaLnBrk="1" hangingPunct="1">
              <a:spcBef>
                <a:spcPts val="1200"/>
              </a:spcBef>
            </a:pPr>
            <a:r>
              <a:rPr lang="ja-JP" altLang="en-US" dirty="0" smtClean="0"/>
              <a:t>２．最小除去量</a:t>
            </a:r>
            <a:endParaRPr lang="en-US" altLang="ja-JP" dirty="0" smtClean="0"/>
          </a:p>
          <a:p>
            <a:pPr algn="l" eaLnBrk="1" hangingPunct="1">
              <a:spcBef>
                <a:spcPts val="1200"/>
              </a:spcBef>
            </a:pPr>
            <a:r>
              <a:rPr lang="ja-JP" altLang="en-US" dirty="0"/>
              <a:t>３</a:t>
            </a:r>
            <a:r>
              <a:rPr lang="ja-JP" altLang="en-US" dirty="0" smtClean="0"/>
              <a:t>．金属表面の加工機構</a:t>
            </a:r>
            <a:endParaRPr lang="ja-JP" altLang="en-US" dirty="0"/>
          </a:p>
          <a:p>
            <a:pPr algn="l" eaLnBrk="1" hangingPunct="1">
              <a:spcBef>
                <a:spcPts val="1200"/>
              </a:spcBef>
            </a:pPr>
            <a:r>
              <a:rPr lang="ja-JP" altLang="en-US" u="sng" dirty="0" smtClean="0">
                <a:solidFill>
                  <a:srgbClr val="FFFF00"/>
                </a:solidFill>
              </a:rPr>
              <a:t>４．硬脆材料表面の加工機構</a:t>
            </a:r>
            <a:endParaRPr lang="en-US" altLang="ja-JP" u="sng" dirty="0" smtClean="0">
              <a:solidFill>
                <a:srgbClr val="FFFF00"/>
              </a:solidFill>
            </a:endParaRPr>
          </a:p>
          <a:p>
            <a:pPr algn="l" eaLnBrk="1" hangingPunct="1">
              <a:spcBef>
                <a:spcPts val="1200"/>
              </a:spcBef>
            </a:pPr>
            <a:r>
              <a:rPr lang="ja-JP" altLang="en-US" dirty="0"/>
              <a:t>５</a:t>
            </a:r>
            <a:r>
              <a:rPr lang="ja-JP" altLang="en-US" dirty="0" smtClean="0"/>
              <a:t>．サブサーフェスダメージの生成機構</a:t>
            </a:r>
            <a:endParaRPr lang="en-US" altLang="ja-JP" dirty="0" smtClean="0"/>
          </a:p>
          <a:p>
            <a:pPr algn="l" eaLnBrk="1" hangingPunct="1">
              <a:spcBef>
                <a:spcPts val="1200"/>
              </a:spcBef>
            </a:pPr>
            <a:r>
              <a:rPr lang="ja-JP" altLang="en-US" dirty="0"/>
              <a:t>６</a:t>
            </a:r>
            <a:r>
              <a:rPr lang="ja-JP" altLang="en-US" dirty="0" smtClean="0"/>
              <a:t>．おわりに</a:t>
            </a:r>
          </a:p>
        </p:txBody>
      </p:sp>
    </p:spTree>
    <p:extLst>
      <p:ext uri="{BB962C8B-B14F-4D97-AF65-F5344CB8AC3E}">
        <p14:creationId xmlns:p14="http://schemas.microsoft.com/office/powerpoint/2010/main" val="33846467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85292" y="548680"/>
            <a:ext cx="6599076" cy="634082"/>
          </a:xfrm>
        </p:spPr>
        <p:txBody>
          <a:bodyPr>
            <a:normAutofit/>
          </a:bodyPr>
          <a:lstStyle/>
          <a:p>
            <a:r>
              <a:rPr kumimoji="1" lang="ja-JP" altLang="en-US" sz="2800" dirty="0" smtClean="0"/>
              <a:t>傾斜切削による脆性－延性遷移</a:t>
            </a:r>
            <a:endParaRPr kumimoji="1" lang="ja-JP" altLang="en-US" sz="2800" dirty="0"/>
          </a:p>
        </p:txBody>
      </p:sp>
      <p:pic>
        <p:nvPicPr>
          <p:cNvPr id="4" name="図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l="11219" t="6440" r="29339" b="6096"/>
          <a:stretch/>
        </p:blipFill>
        <p:spPr>
          <a:xfrm rot="5249355">
            <a:off x="2716466" y="945729"/>
            <a:ext cx="3482855" cy="5745411"/>
          </a:xfrm>
          <a:prstGeom prst="rect">
            <a:avLst/>
          </a:prstGeom>
        </p:spPr>
      </p:pic>
    </p:spTree>
    <p:extLst>
      <p:ext uri="{BB962C8B-B14F-4D97-AF65-F5344CB8AC3E}">
        <p14:creationId xmlns:p14="http://schemas.microsoft.com/office/powerpoint/2010/main" val="1638221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49644" y="440668"/>
            <a:ext cx="5004556" cy="634082"/>
          </a:xfrm>
        </p:spPr>
        <p:txBody>
          <a:bodyPr>
            <a:normAutofit/>
          </a:bodyPr>
          <a:lstStyle/>
          <a:p>
            <a:r>
              <a:rPr kumimoji="1" lang="ja-JP" altLang="en-US" sz="2800" dirty="0" smtClean="0"/>
              <a:t>ガラスの傾斜切削</a:t>
            </a:r>
            <a:endParaRPr kumimoji="1" lang="ja-JP" altLang="en-US" sz="2800" dirty="0"/>
          </a:p>
        </p:txBody>
      </p:sp>
      <p:grpSp>
        <p:nvGrpSpPr>
          <p:cNvPr id="20" name="グループ化 19"/>
          <p:cNvGrpSpPr/>
          <p:nvPr/>
        </p:nvGrpSpPr>
        <p:grpSpPr>
          <a:xfrm>
            <a:off x="935596" y="1438691"/>
            <a:ext cx="7308812" cy="4289364"/>
            <a:chOff x="857117" y="1548579"/>
            <a:chExt cx="7421894" cy="4456347"/>
          </a:xfrm>
        </p:grpSpPr>
        <p:pic>
          <p:nvPicPr>
            <p:cNvPr id="3" name="図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0739" t="10380" r="3915" b="56502"/>
            <a:stretch/>
          </p:blipFill>
          <p:spPr>
            <a:xfrm>
              <a:off x="857117" y="1548579"/>
              <a:ext cx="7421894" cy="3968653"/>
            </a:xfrm>
            <a:prstGeom prst="rect">
              <a:avLst/>
            </a:prstGeom>
          </p:spPr>
        </p:pic>
        <p:grpSp>
          <p:nvGrpSpPr>
            <p:cNvPr id="14" name="グループ化 13"/>
            <p:cNvGrpSpPr/>
            <p:nvPr/>
          </p:nvGrpSpPr>
          <p:grpSpPr>
            <a:xfrm>
              <a:off x="1411520" y="3532905"/>
              <a:ext cx="1000240" cy="555777"/>
              <a:chOff x="6588224" y="5865620"/>
              <a:chExt cx="1000240" cy="555777"/>
            </a:xfrm>
          </p:grpSpPr>
          <p:sp>
            <p:nvSpPr>
              <p:cNvPr id="12" name="正方形/長方形 11"/>
              <p:cNvSpPr/>
              <p:nvPr/>
            </p:nvSpPr>
            <p:spPr>
              <a:xfrm>
                <a:off x="6588224" y="5865620"/>
                <a:ext cx="1000240" cy="5557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6660231" y="5877272"/>
                <a:ext cx="928232" cy="415686"/>
              </a:xfrm>
              <a:prstGeom prst="rect">
                <a:avLst/>
              </a:prstGeom>
              <a:solidFill>
                <a:schemeClr val="bg1"/>
              </a:solidFill>
            </p:spPr>
            <p:txBody>
              <a:bodyPr wrap="square" rtlCol="0">
                <a:spAutoFit/>
              </a:bodyPr>
              <a:lstStyle/>
              <a:p>
                <a:r>
                  <a:rPr kumimoji="1" lang="en-US" altLang="ja-JP" sz="2000" dirty="0" smtClean="0"/>
                  <a:t>20 </a:t>
                </a:r>
                <a:r>
                  <a:rPr kumimoji="1" lang="en-US" altLang="ja-JP" sz="2000" dirty="0" smtClean="0">
                    <a:sym typeface="Symbol"/>
                  </a:rPr>
                  <a:t>m</a:t>
                </a:r>
                <a:endParaRPr kumimoji="1" lang="ja-JP" altLang="en-US" sz="2000" dirty="0"/>
              </a:p>
            </p:txBody>
          </p:sp>
          <p:cxnSp>
            <p:nvCxnSpPr>
              <p:cNvPr id="13" name="直線矢印コネクタ 12"/>
              <p:cNvCxnSpPr/>
              <p:nvPr/>
            </p:nvCxnSpPr>
            <p:spPr>
              <a:xfrm>
                <a:off x="6732240" y="6309320"/>
                <a:ext cx="720080" cy="0"/>
              </a:xfrm>
              <a:prstGeom prst="straightConnector1">
                <a:avLst/>
              </a:prstGeom>
              <a:solidFill>
                <a:schemeClr val="bg1"/>
              </a:solidFill>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5" name="グループ化 14"/>
            <p:cNvGrpSpPr/>
            <p:nvPr/>
          </p:nvGrpSpPr>
          <p:grpSpPr>
            <a:xfrm>
              <a:off x="4860032" y="3593303"/>
              <a:ext cx="1000240" cy="555777"/>
              <a:chOff x="6588224" y="5865620"/>
              <a:chExt cx="1000240" cy="555777"/>
            </a:xfrm>
          </p:grpSpPr>
          <p:sp>
            <p:nvSpPr>
              <p:cNvPr id="16" name="正方形/長方形 15"/>
              <p:cNvSpPr/>
              <p:nvPr/>
            </p:nvSpPr>
            <p:spPr>
              <a:xfrm>
                <a:off x="6588224" y="5865620"/>
                <a:ext cx="1000240" cy="5557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6660231" y="5877272"/>
                <a:ext cx="928232" cy="415686"/>
              </a:xfrm>
              <a:prstGeom prst="rect">
                <a:avLst/>
              </a:prstGeom>
              <a:solidFill>
                <a:schemeClr val="bg1"/>
              </a:solidFill>
            </p:spPr>
            <p:txBody>
              <a:bodyPr wrap="square" rtlCol="0">
                <a:spAutoFit/>
              </a:bodyPr>
              <a:lstStyle/>
              <a:p>
                <a:r>
                  <a:rPr kumimoji="1" lang="en-US" altLang="ja-JP" sz="2000" dirty="0" smtClean="0"/>
                  <a:t>20 </a:t>
                </a:r>
                <a:r>
                  <a:rPr kumimoji="1" lang="en-US" altLang="ja-JP" sz="2000" dirty="0" smtClean="0">
                    <a:sym typeface="Symbol"/>
                  </a:rPr>
                  <a:t>m</a:t>
                </a:r>
                <a:endParaRPr kumimoji="1" lang="ja-JP" altLang="en-US" sz="2000" dirty="0"/>
              </a:p>
            </p:txBody>
          </p:sp>
          <p:cxnSp>
            <p:nvCxnSpPr>
              <p:cNvPr id="18" name="直線矢印コネクタ 17"/>
              <p:cNvCxnSpPr/>
              <p:nvPr/>
            </p:nvCxnSpPr>
            <p:spPr>
              <a:xfrm>
                <a:off x="6732240" y="6309320"/>
                <a:ext cx="720080" cy="0"/>
              </a:xfrm>
              <a:prstGeom prst="straightConnector1">
                <a:avLst/>
              </a:prstGeom>
              <a:solidFill>
                <a:schemeClr val="bg1"/>
              </a:solidFill>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9" name="テキスト ボックス 18"/>
            <p:cNvSpPr txBox="1"/>
            <p:nvPr/>
          </p:nvSpPr>
          <p:spPr>
            <a:xfrm>
              <a:off x="1990510" y="5589240"/>
              <a:ext cx="5707564" cy="415686"/>
            </a:xfrm>
            <a:prstGeom prst="rect">
              <a:avLst/>
            </a:prstGeom>
            <a:noFill/>
          </p:spPr>
          <p:txBody>
            <a:bodyPr wrap="square" rtlCol="0">
              <a:spAutoFit/>
            </a:bodyPr>
            <a:lstStyle/>
            <a:p>
              <a:r>
                <a:rPr lang="ja-JP" altLang="en-US" sz="2000" dirty="0" smtClean="0"/>
                <a:t>切込み：</a:t>
              </a:r>
              <a:r>
                <a:rPr lang="en-US" altLang="ja-JP" sz="2000" dirty="0" smtClean="0"/>
                <a:t>0.2 </a:t>
              </a:r>
              <a:r>
                <a:rPr lang="en-US" altLang="ja-JP" sz="2000" dirty="0" smtClean="0">
                  <a:sym typeface="Symbol"/>
                </a:rPr>
                <a:t>m  </a:t>
              </a:r>
              <a:r>
                <a:rPr lang="ja-JP" altLang="en-US" sz="2000" dirty="0" smtClean="0">
                  <a:sym typeface="Symbol"/>
                </a:rPr>
                <a:t>　               　　　切込み：</a:t>
              </a:r>
              <a:r>
                <a:rPr lang="en-US" altLang="ja-JP" sz="2000" dirty="0"/>
                <a:t> </a:t>
              </a:r>
              <a:r>
                <a:rPr lang="en-US" altLang="ja-JP" sz="2000" dirty="0" smtClean="0"/>
                <a:t>0.5 </a:t>
              </a:r>
              <a:r>
                <a:rPr lang="en-US" altLang="ja-JP" sz="2000" dirty="0">
                  <a:sym typeface="Symbol"/>
                </a:rPr>
                <a:t>m</a:t>
              </a:r>
              <a:endParaRPr kumimoji="1" lang="ja-JP" altLang="en-US" sz="2000" dirty="0"/>
            </a:p>
          </p:txBody>
        </p:sp>
      </p:grpSp>
      <p:sp>
        <p:nvSpPr>
          <p:cNvPr id="5" name="テキスト ボックス 4"/>
          <p:cNvSpPr txBox="1"/>
          <p:nvPr/>
        </p:nvSpPr>
        <p:spPr>
          <a:xfrm>
            <a:off x="1641133" y="1169406"/>
            <a:ext cx="6040800" cy="400110"/>
          </a:xfrm>
          <a:prstGeom prst="rect">
            <a:avLst/>
          </a:prstGeom>
          <a:noFill/>
        </p:spPr>
        <p:txBody>
          <a:bodyPr wrap="square" rtlCol="0">
            <a:spAutoFit/>
          </a:bodyPr>
          <a:lstStyle/>
          <a:p>
            <a:r>
              <a:rPr kumimoji="1" lang="ja-JP" altLang="en-US" sz="2000" dirty="0" smtClean="0"/>
              <a:t>先端角 </a:t>
            </a:r>
            <a:r>
              <a:rPr kumimoji="1" lang="en-US" altLang="ja-JP" sz="2000" dirty="0" smtClean="0"/>
              <a:t>130°</a:t>
            </a:r>
            <a:r>
              <a:rPr kumimoji="1" lang="ja-JP" altLang="en-US" sz="2000" dirty="0" smtClean="0"/>
              <a:t>の直線切刃ダイヤモンド工具による切削</a:t>
            </a:r>
            <a:endParaRPr kumimoji="1" lang="ja-JP" altLang="en-US" sz="2000" dirty="0"/>
          </a:p>
        </p:txBody>
      </p:sp>
      <p:sp>
        <p:nvSpPr>
          <p:cNvPr id="21" name="テキスト ボックス 20"/>
          <p:cNvSpPr txBox="1"/>
          <p:nvPr/>
        </p:nvSpPr>
        <p:spPr>
          <a:xfrm>
            <a:off x="1914632" y="5805264"/>
            <a:ext cx="5752768" cy="461665"/>
          </a:xfrm>
          <a:prstGeom prst="rect">
            <a:avLst/>
          </a:prstGeom>
          <a:noFill/>
        </p:spPr>
        <p:txBody>
          <a:bodyPr wrap="square" rtlCol="0">
            <a:spAutoFit/>
          </a:bodyPr>
          <a:lstStyle/>
          <a:p>
            <a:r>
              <a:rPr lang="ja-JP" altLang="en-US" sz="2400" dirty="0" smtClean="0"/>
              <a:t>切込みが小さいと延性加工がおこなわれる</a:t>
            </a:r>
            <a:endParaRPr kumimoji="1" lang="ja-JP" altLang="en-US" sz="2400" dirty="0"/>
          </a:p>
        </p:txBody>
      </p:sp>
    </p:spTree>
    <p:extLst>
      <p:ext uri="{BB962C8B-B14F-4D97-AF65-F5344CB8AC3E}">
        <p14:creationId xmlns:p14="http://schemas.microsoft.com/office/powerpoint/2010/main" val="34955894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7704" y="430608"/>
            <a:ext cx="5148572" cy="634082"/>
          </a:xfrm>
        </p:spPr>
        <p:txBody>
          <a:bodyPr>
            <a:normAutofit/>
          </a:bodyPr>
          <a:lstStyle/>
          <a:p>
            <a:r>
              <a:rPr kumimoji="1" lang="ja-JP" altLang="en-US" sz="2800" dirty="0" smtClean="0"/>
              <a:t>ガラスの傾斜切削</a:t>
            </a:r>
            <a:endParaRPr kumimoji="1" lang="ja-JP" altLang="en-US" sz="2800" dirty="0"/>
          </a:p>
        </p:txBody>
      </p:sp>
      <p:sp>
        <p:nvSpPr>
          <p:cNvPr id="13" name="テキスト ボックス 12"/>
          <p:cNvSpPr txBox="1"/>
          <p:nvPr/>
        </p:nvSpPr>
        <p:spPr>
          <a:xfrm>
            <a:off x="1560734" y="1073102"/>
            <a:ext cx="6040800" cy="400110"/>
          </a:xfrm>
          <a:prstGeom prst="rect">
            <a:avLst/>
          </a:prstGeom>
          <a:noFill/>
        </p:spPr>
        <p:txBody>
          <a:bodyPr wrap="square" rtlCol="0">
            <a:spAutoFit/>
          </a:bodyPr>
          <a:lstStyle/>
          <a:p>
            <a:r>
              <a:rPr kumimoji="1" lang="ja-JP" altLang="en-US" sz="2000" dirty="0" smtClean="0"/>
              <a:t>先端角 </a:t>
            </a:r>
            <a:r>
              <a:rPr kumimoji="1" lang="en-US" altLang="ja-JP" sz="2000" dirty="0" smtClean="0"/>
              <a:t>130°</a:t>
            </a:r>
            <a:r>
              <a:rPr kumimoji="1" lang="ja-JP" altLang="en-US" sz="2000" dirty="0" smtClean="0"/>
              <a:t>の直線切刃ダイヤモンド工具による切削</a:t>
            </a:r>
            <a:endParaRPr kumimoji="1" lang="ja-JP" altLang="en-US" sz="2000" dirty="0"/>
          </a:p>
        </p:txBody>
      </p:sp>
      <p:grpSp>
        <p:nvGrpSpPr>
          <p:cNvPr id="15" name="グループ化 14"/>
          <p:cNvGrpSpPr/>
          <p:nvPr/>
        </p:nvGrpSpPr>
        <p:grpSpPr>
          <a:xfrm>
            <a:off x="940084" y="1429860"/>
            <a:ext cx="7282097" cy="4343625"/>
            <a:chOff x="850811" y="1340768"/>
            <a:chExt cx="7282097" cy="4343625"/>
          </a:xfrm>
        </p:grpSpPr>
        <p:pic>
          <p:nvPicPr>
            <p:cNvPr id="3" name="図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0600" t="46903" r="4943" b="19764"/>
            <a:stretch/>
          </p:blipFill>
          <p:spPr>
            <a:xfrm>
              <a:off x="850811" y="1340768"/>
              <a:ext cx="7282097" cy="3960440"/>
            </a:xfrm>
            <a:prstGeom prst="rect">
              <a:avLst/>
            </a:prstGeom>
          </p:spPr>
        </p:pic>
        <p:grpSp>
          <p:nvGrpSpPr>
            <p:cNvPr id="5" name="グループ化 4"/>
            <p:cNvGrpSpPr/>
            <p:nvPr/>
          </p:nvGrpSpPr>
          <p:grpSpPr>
            <a:xfrm>
              <a:off x="4845303" y="3212976"/>
              <a:ext cx="1000240" cy="555777"/>
              <a:chOff x="6588224" y="5865620"/>
              <a:chExt cx="1000240" cy="555777"/>
            </a:xfrm>
          </p:grpSpPr>
          <p:sp>
            <p:nvSpPr>
              <p:cNvPr id="6" name="正方形/長方形 5"/>
              <p:cNvSpPr/>
              <p:nvPr/>
            </p:nvSpPr>
            <p:spPr>
              <a:xfrm>
                <a:off x="6588224" y="5865620"/>
                <a:ext cx="1000240" cy="5557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6660232" y="5877272"/>
                <a:ext cx="928232" cy="400110"/>
              </a:xfrm>
              <a:prstGeom prst="rect">
                <a:avLst/>
              </a:prstGeom>
              <a:solidFill>
                <a:schemeClr val="bg1"/>
              </a:solidFill>
            </p:spPr>
            <p:txBody>
              <a:bodyPr wrap="square" rtlCol="0">
                <a:spAutoFit/>
              </a:bodyPr>
              <a:lstStyle/>
              <a:p>
                <a:r>
                  <a:rPr kumimoji="1" lang="en-US" altLang="ja-JP" sz="2000" dirty="0" smtClean="0"/>
                  <a:t>20 </a:t>
                </a:r>
                <a:r>
                  <a:rPr kumimoji="1" lang="en-US" altLang="ja-JP" sz="2000" dirty="0" smtClean="0">
                    <a:sym typeface="Symbol"/>
                  </a:rPr>
                  <a:t>m</a:t>
                </a:r>
                <a:endParaRPr kumimoji="1" lang="ja-JP" altLang="en-US" sz="2000" dirty="0"/>
              </a:p>
            </p:txBody>
          </p:sp>
          <p:cxnSp>
            <p:nvCxnSpPr>
              <p:cNvPr id="8" name="直線矢印コネクタ 7"/>
              <p:cNvCxnSpPr/>
              <p:nvPr/>
            </p:nvCxnSpPr>
            <p:spPr>
              <a:xfrm>
                <a:off x="6732240" y="6309320"/>
                <a:ext cx="720080" cy="0"/>
              </a:xfrm>
              <a:prstGeom prst="straightConnector1">
                <a:avLst/>
              </a:prstGeom>
              <a:solidFill>
                <a:schemeClr val="bg1"/>
              </a:solidFill>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9" name="グループ化 8"/>
            <p:cNvGrpSpPr/>
            <p:nvPr/>
          </p:nvGrpSpPr>
          <p:grpSpPr>
            <a:xfrm>
              <a:off x="1331640" y="3233263"/>
              <a:ext cx="1000240" cy="555777"/>
              <a:chOff x="6588224" y="5865620"/>
              <a:chExt cx="1000240" cy="555777"/>
            </a:xfrm>
          </p:grpSpPr>
          <p:sp>
            <p:nvSpPr>
              <p:cNvPr id="10" name="正方形/長方形 9"/>
              <p:cNvSpPr/>
              <p:nvPr/>
            </p:nvSpPr>
            <p:spPr>
              <a:xfrm>
                <a:off x="6588224" y="5865620"/>
                <a:ext cx="1000240" cy="5557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6660232" y="5877272"/>
                <a:ext cx="928232" cy="400110"/>
              </a:xfrm>
              <a:prstGeom prst="rect">
                <a:avLst/>
              </a:prstGeom>
              <a:solidFill>
                <a:schemeClr val="bg1"/>
              </a:solidFill>
            </p:spPr>
            <p:txBody>
              <a:bodyPr wrap="square" rtlCol="0">
                <a:spAutoFit/>
              </a:bodyPr>
              <a:lstStyle/>
              <a:p>
                <a:r>
                  <a:rPr kumimoji="1" lang="en-US" altLang="ja-JP" sz="2000" dirty="0" smtClean="0"/>
                  <a:t>20 </a:t>
                </a:r>
                <a:r>
                  <a:rPr kumimoji="1" lang="en-US" altLang="ja-JP" sz="2000" dirty="0" smtClean="0">
                    <a:sym typeface="Symbol"/>
                  </a:rPr>
                  <a:t>m</a:t>
                </a:r>
                <a:endParaRPr kumimoji="1" lang="ja-JP" altLang="en-US" sz="2000" dirty="0"/>
              </a:p>
            </p:txBody>
          </p:sp>
          <p:cxnSp>
            <p:nvCxnSpPr>
              <p:cNvPr id="12" name="直線矢印コネクタ 11"/>
              <p:cNvCxnSpPr/>
              <p:nvPr/>
            </p:nvCxnSpPr>
            <p:spPr>
              <a:xfrm>
                <a:off x="6732240" y="6309320"/>
                <a:ext cx="720080" cy="0"/>
              </a:xfrm>
              <a:prstGeom prst="straightConnector1">
                <a:avLst/>
              </a:prstGeom>
              <a:solidFill>
                <a:schemeClr val="bg1"/>
              </a:solidFill>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4" name="テキスト ボックス 13"/>
            <p:cNvSpPr txBox="1"/>
            <p:nvPr/>
          </p:nvSpPr>
          <p:spPr>
            <a:xfrm>
              <a:off x="1835696" y="5284283"/>
              <a:ext cx="5752768" cy="400110"/>
            </a:xfrm>
            <a:prstGeom prst="rect">
              <a:avLst/>
            </a:prstGeom>
            <a:noFill/>
          </p:spPr>
          <p:txBody>
            <a:bodyPr wrap="square" rtlCol="0">
              <a:spAutoFit/>
            </a:bodyPr>
            <a:lstStyle/>
            <a:p>
              <a:r>
                <a:rPr lang="ja-JP" altLang="en-US" sz="2000" dirty="0" smtClean="0"/>
                <a:t>切込み：</a:t>
              </a:r>
              <a:r>
                <a:rPr lang="en-US" altLang="ja-JP" sz="2000" dirty="0" smtClean="0"/>
                <a:t>0.8 </a:t>
              </a:r>
              <a:r>
                <a:rPr lang="en-US" altLang="ja-JP" sz="2000" dirty="0" smtClean="0">
                  <a:sym typeface="Symbol"/>
                </a:rPr>
                <a:t>m  </a:t>
              </a:r>
              <a:r>
                <a:rPr lang="ja-JP" altLang="en-US" sz="2000" dirty="0" smtClean="0">
                  <a:sym typeface="Symbol"/>
                </a:rPr>
                <a:t>　                　　　切込み：</a:t>
              </a:r>
              <a:r>
                <a:rPr lang="en-US" altLang="ja-JP" sz="2000" dirty="0"/>
                <a:t> </a:t>
              </a:r>
              <a:r>
                <a:rPr lang="en-US" altLang="ja-JP" sz="2000" dirty="0" smtClean="0"/>
                <a:t>2.0 </a:t>
              </a:r>
              <a:r>
                <a:rPr lang="en-US" altLang="ja-JP" sz="2000" dirty="0">
                  <a:sym typeface="Symbol"/>
                </a:rPr>
                <a:t>m</a:t>
              </a:r>
              <a:endParaRPr kumimoji="1" lang="ja-JP" altLang="en-US" sz="2000" dirty="0"/>
            </a:p>
          </p:txBody>
        </p:sp>
      </p:grpSp>
      <p:sp>
        <p:nvSpPr>
          <p:cNvPr id="16" name="テキスト ボックス 15"/>
          <p:cNvSpPr txBox="1"/>
          <p:nvPr/>
        </p:nvSpPr>
        <p:spPr>
          <a:xfrm>
            <a:off x="1957037" y="5794015"/>
            <a:ext cx="5519405" cy="461665"/>
          </a:xfrm>
          <a:prstGeom prst="rect">
            <a:avLst/>
          </a:prstGeom>
          <a:noFill/>
        </p:spPr>
        <p:txBody>
          <a:bodyPr wrap="square" rtlCol="0">
            <a:spAutoFit/>
          </a:bodyPr>
          <a:lstStyle/>
          <a:p>
            <a:r>
              <a:rPr lang="ja-JP" altLang="en-US" sz="2400" dirty="0" smtClean="0"/>
              <a:t>切込みが</a:t>
            </a:r>
            <a:r>
              <a:rPr lang="ja-JP" altLang="en-US" sz="2400" dirty="0"/>
              <a:t>大きくなる</a:t>
            </a:r>
            <a:r>
              <a:rPr lang="ja-JP" altLang="en-US" sz="2400" dirty="0" smtClean="0"/>
              <a:t>と</a:t>
            </a:r>
            <a:r>
              <a:rPr lang="ja-JP" altLang="en-US" sz="2400" dirty="0"/>
              <a:t>脆</a:t>
            </a:r>
            <a:r>
              <a:rPr lang="ja-JP" altLang="en-US" sz="2400" dirty="0" smtClean="0"/>
              <a:t>性破壊が生じる</a:t>
            </a:r>
            <a:endParaRPr kumimoji="1" lang="ja-JP" altLang="en-US" sz="2400" dirty="0"/>
          </a:p>
        </p:txBody>
      </p:sp>
    </p:spTree>
    <p:extLst>
      <p:ext uri="{BB962C8B-B14F-4D97-AF65-F5344CB8AC3E}">
        <p14:creationId xmlns:p14="http://schemas.microsoft.com/office/powerpoint/2010/main" val="42485208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92028" y="512676"/>
            <a:ext cx="5524288" cy="684076"/>
          </a:xfrm>
        </p:spPr>
        <p:txBody>
          <a:bodyPr>
            <a:normAutofit/>
          </a:bodyPr>
          <a:lstStyle/>
          <a:p>
            <a:r>
              <a:rPr lang="ja-JP" altLang="en-US" sz="2800" dirty="0" smtClean="0"/>
              <a:t>エネルギから見た脆性延性</a:t>
            </a:r>
            <a:r>
              <a:rPr lang="ja-JP" altLang="en-US" sz="2800" dirty="0"/>
              <a:t>遷移</a:t>
            </a:r>
            <a:endParaRPr kumimoji="1" lang="ja-JP" altLang="en-US" sz="2800" dirty="0"/>
          </a:p>
        </p:txBody>
      </p:sp>
      <p:grpSp>
        <p:nvGrpSpPr>
          <p:cNvPr id="36" name="グループ化 35"/>
          <p:cNvGrpSpPr/>
          <p:nvPr/>
        </p:nvGrpSpPr>
        <p:grpSpPr>
          <a:xfrm>
            <a:off x="2015716" y="1556792"/>
            <a:ext cx="5472607" cy="4536504"/>
            <a:chOff x="2144585" y="1700808"/>
            <a:chExt cx="5117845" cy="4216534"/>
          </a:xfrm>
        </p:grpSpPr>
        <p:sp>
          <p:nvSpPr>
            <p:cNvPr id="26" name="正方形/長方形 25"/>
            <p:cNvSpPr/>
            <p:nvPr/>
          </p:nvSpPr>
          <p:spPr>
            <a:xfrm>
              <a:off x="2843808" y="2536722"/>
              <a:ext cx="1396353" cy="2908502"/>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p:cNvCxnSpPr/>
            <p:nvPr/>
          </p:nvCxnSpPr>
          <p:spPr>
            <a:xfrm>
              <a:off x="2843808" y="5445224"/>
              <a:ext cx="302433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2843808" y="2445069"/>
              <a:ext cx="0" cy="300015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フリーフォーム 7"/>
            <p:cNvSpPr/>
            <p:nvPr/>
          </p:nvSpPr>
          <p:spPr>
            <a:xfrm>
              <a:off x="3097162" y="3156153"/>
              <a:ext cx="2285999" cy="1239741"/>
            </a:xfrm>
            <a:custGeom>
              <a:avLst/>
              <a:gdLst>
                <a:gd name="connsiteX0" fmla="*/ 0 w 2536722"/>
                <a:gd name="connsiteY0" fmla="*/ 1061884 h 1065346"/>
                <a:gd name="connsiteX1" fmla="*/ 811161 w 2536722"/>
                <a:gd name="connsiteY1" fmla="*/ 1002891 h 1065346"/>
                <a:gd name="connsiteX2" fmla="*/ 1873045 w 2536722"/>
                <a:gd name="connsiteY2" fmla="*/ 634181 h 1065346"/>
                <a:gd name="connsiteX3" fmla="*/ 2138516 w 2536722"/>
                <a:gd name="connsiteY3" fmla="*/ 501446 h 1065346"/>
                <a:gd name="connsiteX4" fmla="*/ 2536722 w 2536722"/>
                <a:gd name="connsiteY4" fmla="*/ 0 h 1065346"/>
                <a:gd name="connsiteX0" fmla="*/ 0 w 2285999"/>
                <a:gd name="connsiteY0" fmla="*/ 1061884 h 1065346"/>
                <a:gd name="connsiteX1" fmla="*/ 560438 w 2285999"/>
                <a:gd name="connsiteY1" fmla="*/ 1002891 h 1065346"/>
                <a:gd name="connsiteX2" fmla="*/ 1622322 w 2285999"/>
                <a:gd name="connsiteY2" fmla="*/ 634181 h 1065346"/>
                <a:gd name="connsiteX3" fmla="*/ 1887793 w 2285999"/>
                <a:gd name="connsiteY3" fmla="*/ 501446 h 1065346"/>
                <a:gd name="connsiteX4" fmla="*/ 2285999 w 2285999"/>
                <a:gd name="connsiteY4" fmla="*/ 0 h 1065346"/>
                <a:gd name="connsiteX0" fmla="*/ 0 w 2285999"/>
                <a:gd name="connsiteY0" fmla="*/ 1061884 h 1062824"/>
                <a:gd name="connsiteX1" fmla="*/ 811161 w 2285999"/>
                <a:gd name="connsiteY1" fmla="*/ 973394 h 1062824"/>
                <a:gd name="connsiteX2" fmla="*/ 1622322 w 2285999"/>
                <a:gd name="connsiteY2" fmla="*/ 634181 h 1062824"/>
                <a:gd name="connsiteX3" fmla="*/ 1887793 w 2285999"/>
                <a:gd name="connsiteY3" fmla="*/ 501446 h 1062824"/>
                <a:gd name="connsiteX4" fmla="*/ 2285999 w 2285999"/>
                <a:gd name="connsiteY4" fmla="*/ 0 h 1062824"/>
                <a:gd name="connsiteX0" fmla="*/ 0 w 2285999"/>
                <a:gd name="connsiteY0" fmla="*/ 1061884 h 1062824"/>
                <a:gd name="connsiteX1" fmla="*/ 811161 w 2285999"/>
                <a:gd name="connsiteY1" fmla="*/ 973394 h 1062824"/>
                <a:gd name="connsiteX2" fmla="*/ 1622322 w 2285999"/>
                <a:gd name="connsiteY2" fmla="*/ 634181 h 1062824"/>
                <a:gd name="connsiteX3" fmla="*/ 1902541 w 2285999"/>
                <a:gd name="connsiteY3" fmla="*/ 368711 h 1062824"/>
                <a:gd name="connsiteX4" fmla="*/ 2285999 w 2285999"/>
                <a:gd name="connsiteY4" fmla="*/ 0 h 1062824"/>
                <a:gd name="connsiteX0" fmla="*/ 0 w 2285999"/>
                <a:gd name="connsiteY0" fmla="*/ 1238865 h 1239805"/>
                <a:gd name="connsiteX1" fmla="*/ 811161 w 2285999"/>
                <a:gd name="connsiteY1" fmla="*/ 1150375 h 1239805"/>
                <a:gd name="connsiteX2" fmla="*/ 1622322 w 2285999"/>
                <a:gd name="connsiteY2" fmla="*/ 811162 h 1239805"/>
                <a:gd name="connsiteX3" fmla="*/ 1902541 w 2285999"/>
                <a:gd name="connsiteY3" fmla="*/ 545692 h 1239805"/>
                <a:gd name="connsiteX4" fmla="*/ 2285999 w 2285999"/>
                <a:gd name="connsiteY4" fmla="*/ 0 h 1239805"/>
                <a:gd name="connsiteX0" fmla="*/ 0 w 2285999"/>
                <a:gd name="connsiteY0" fmla="*/ 1238865 h 1239514"/>
                <a:gd name="connsiteX1" fmla="*/ 811161 w 2285999"/>
                <a:gd name="connsiteY1" fmla="*/ 1150375 h 1239514"/>
                <a:gd name="connsiteX2" fmla="*/ 1519083 w 2285999"/>
                <a:gd name="connsiteY2" fmla="*/ 899652 h 1239514"/>
                <a:gd name="connsiteX3" fmla="*/ 1902541 w 2285999"/>
                <a:gd name="connsiteY3" fmla="*/ 545692 h 1239514"/>
                <a:gd name="connsiteX4" fmla="*/ 2285999 w 2285999"/>
                <a:gd name="connsiteY4" fmla="*/ 0 h 1239514"/>
                <a:gd name="connsiteX0" fmla="*/ 0 w 2285999"/>
                <a:gd name="connsiteY0" fmla="*/ 1238865 h 1239741"/>
                <a:gd name="connsiteX1" fmla="*/ 811161 w 2285999"/>
                <a:gd name="connsiteY1" fmla="*/ 1150375 h 1239741"/>
                <a:gd name="connsiteX2" fmla="*/ 1519083 w 2285999"/>
                <a:gd name="connsiteY2" fmla="*/ 825910 h 1239741"/>
                <a:gd name="connsiteX3" fmla="*/ 1902541 w 2285999"/>
                <a:gd name="connsiteY3" fmla="*/ 545692 h 1239741"/>
                <a:gd name="connsiteX4" fmla="*/ 2285999 w 2285999"/>
                <a:gd name="connsiteY4" fmla="*/ 0 h 1239741"/>
                <a:gd name="connsiteX0" fmla="*/ 0 w 2285999"/>
                <a:gd name="connsiteY0" fmla="*/ 1238865 h 1239741"/>
                <a:gd name="connsiteX1" fmla="*/ 811161 w 2285999"/>
                <a:gd name="connsiteY1" fmla="*/ 1150375 h 1239741"/>
                <a:gd name="connsiteX2" fmla="*/ 1519083 w 2285999"/>
                <a:gd name="connsiteY2" fmla="*/ 825910 h 1239741"/>
                <a:gd name="connsiteX3" fmla="*/ 1917290 w 2285999"/>
                <a:gd name="connsiteY3" fmla="*/ 501447 h 1239741"/>
                <a:gd name="connsiteX4" fmla="*/ 2285999 w 2285999"/>
                <a:gd name="connsiteY4" fmla="*/ 0 h 123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99" h="1239741">
                  <a:moveTo>
                    <a:pt x="0" y="1238865"/>
                  </a:moveTo>
                  <a:cubicBezTo>
                    <a:pt x="249493" y="1245010"/>
                    <a:pt x="557980" y="1219201"/>
                    <a:pt x="811161" y="1150375"/>
                  </a:cubicBezTo>
                  <a:cubicBezTo>
                    <a:pt x="1064342" y="1081549"/>
                    <a:pt x="1334728" y="934065"/>
                    <a:pt x="1519083" y="825910"/>
                  </a:cubicBezTo>
                  <a:cubicBezTo>
                    <a:pt x="1703438" y="717755"/>
                    <a:pt x="1789471" y="639099"/>
                    <a:pt x="1917290" y="501447"/>
                  </a:cubicBezTo>
                  <a:cubicBezTo>
                    <a:pt x="2045109" y="363795"/>
                    <a:pt x="2142202" y="197874"/>
                    <a:pt x="2285999" y="0"/>
                  </a:cubicBezTo>
                </a:path>
              </a:pathLst>
            </a:custGeom>
            <a:noFill/>
            <a:ln w="28575">
              <a:solidFill>
                <a:srgbClr val="0B0B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3288891" y="2536722"/>
              <a:ext cx="1314582" cy="2507226"/>
            </a:xfrm>
            <a:custGeom>
              <a:avLst/>
              <a:gdLst>
                <a:gd name="connsiteX0" fmla="*/ 0 w 1168824"/>
                <a:gd name="connsiteY0" fmla="*/ 2227007 h 2227007"/>
                <a:gd name="connsiteX1" fmla="*/ 575187 w 1168824"/>
                <a:gd name="connsiteY1" fmla="*/ 1976284 h 2227007"/>
                <a:gd name="connsiteX2" fmla="*/ 958645 w 1168824"/>
                <a:gd name="connsiteY2" fmla="*/ 1253613 h 2227007"/>
                <a:gd name="connsiteX3" fmla="*/ 1150375 w 1168824"/>
                <a:gd name="connsiteY3" fmla="*/ 383459 h 2227007"/>
                <a:gd name="connsiteX4" fmla="*/ 1150375 w 1168824"/>
                <a:gd name="connsiteY4" fmla="*/ 0 h 2227007"/>
                <a:gd name="connsiteX0" fmla="*/ 0 w 1168824"/>
                <a:gd name="connsiteY0" fmla="*/ 2359742 h 2359742"/>
                <a:gd name="connsiteX1" fmla="*/ 575187 w 1168824"/>
                <a:gd name="connsiteY1" fmla="*/ 1976284 h 2359742"/>
                <a:gd name="connsiteX2" fmla="*/ 958645 w 1168824"/>
                <a:gd name="connsiteY2" fmla="*/ 1253613 h 2359742"/>
                <a:gd name="connsiteX3" fmla="*/ 1150375 w 1168824"/>
                <a:gd name="connsiteY3" fmla="*/ 383459 h 2359742"/>
                <a:gd name="connsiteX4" fmla="*/ 1150375 w 1168824"/>
                <a:gd name="connsiteY4" fmla="*/ 0 h 2359742"/>
                <a:gd name="connsiteX0" fmla="*/ 0 w 1284903"/>
                <a:gd name="connsiteY0" fmla="*/ 2403987 h 2403987"/>
                <a:gd name="connsiteX1" fmla="*/ 575187 w 1284903"/>
                <a:gd name="connsiteY1" fmla="*/ 2020529 h 2403987"/>
                <a:gd name="connsiteX2" fmla="*/ 958645 w 1284903"/>
                <a:gd name="connsiteY2" fmla="*/ 1297858 h 2403987"/>
                <a:gd name="connsiteX3" fmla="*/ 1150375 w 1284903"/>
                <a:gd name="connsiteY3" fmla="*/ 427704 h 2403987"/>
                <a:gd name="connsiteX4" fmla="*/ 1283111 w 1284903"/>
                <a:gd name="connsiteY4" fmla="*/ 0 h 2403987"/>
                <a:gd name="connsiteX0" fmla="*/ 0 w 1290824"/>
                <a:gd name="connsiteY0" fmla="*/ 2403987 h 2403987"/>
                <a:gd name="connsiteX1" fmla="*/ 575187 w 1290824"/>
                <a:gd name="connsiteY1" fmla="*/ 2020529 h 2403987"/>
                <a:gd name="connsiteX2" fmla="*/ 958645 w 1290824"/>
                <a:gd name="connsiteY2" fmla="*/ 1297858 h 2403987"/>
                <a:gd name="connsiteX3" fmla="*/ 1238865 w 1290824"/>
                <a:gd name="connsiteY3" fmla="*/ 575188 h 2403987"/>
                <a:gd name="connsiteX4" fmla="*/ 1283111 w 1290824"/>
                <a:gd name="connsiteY4" fmla="*/ 0 h 2403987"/>
                <a:gd name="connsiteX0" fmla="*/ 0 w 1286115"/>
                <a:gd name="connsiteY0" fmla="*/ 2403987 h 2403987"/>
                <a:gd name="connsiteX1" fmla="*/ 575187 w 1286115"/>
                <a:gd name="connsiteY1" fmla="*/ 2020529 h 2403987"/>
                <a:gd name="connsiteX2" fmla="*/ 958645 w 1286115"/>
                <a:gd name="connsiteY2" fmla="*/ 1297858 h 2403987"/>
                <a:gd name="connsiteX3" fmla="*/ 1194620 w 1286115"/>
                <a:gd name="connsiteY3" fmla="*/ 560440 h 2403987"/>
                <a:gd name="connsiteX4" fmla="*/ 1283111 w 1286115"/>
                <a:gd name="connsiteY4" fmla="*/ 0 h 2403987"/>
                <a:gd name="connsiteX0" fmla="*/ 0 w 1245285"/>
                <a:gd name="connsiteY0" fmla="*/ 2418735 h 2418735"/>
                <a:gd name="connsiteX1" fmla="*/ 575187 w 1245285"/>
                <a:gd name="connsiteY1" fmla="*/ 2035277 h 2418735"/>
                <a:gd name="connsiteX2" fmla="*/ 958645 w 1245285"/>
                <a:gd name="connsiteY2" fmla="*/ 1312606 h 2418735"/>
                <a:gd name="connsiteX3" fmla="*/ 1194620 w 1245285"/>
                <a:gd name="connsiteY3" fmla="*/ 575188 h 2418735"/>
                <a:gd name="connsiteX4" fmla="*/ 1238866 w 1245285"/>
                <a:gd name="connsiteY4" fmla="*/ 0 h 2418735"/>
                <a:gd name="connsiteX0" fmla="*/ 0 w 1314791"/>
                <a:gd name="connsiteY0" fmla="*/ 2448232 h 2448232"/>
                <a:gd name="connsiteX1" fmla="*/ 575187 w 1314791"/>
                <a:gd name="connsiteY1" fmla="*/ 2064774 h 2448232"/>
                <a:gd name="connsiteX2" fmla="*/ 958645 w 1314791"/>
                <a:gd name="connsiteY2" fmla="*/ 1342103 h 2448232"/>
                <a:gd name="connsiteX3" fmla="*/ 1194620 w 1314791"/>
                <a:gd name="connsiteY3" fmla="*/ 604685 h 2448232"/>
                <a:gd name="connsiteX4" fmla="*/ 1312608 w 1314791"/>
                <a:gd name="connsiteY4" fmla="*/ 0 h 2448232"/>
                <a:gd name="connsiteX0" fmla="*/ 0 w 1373006"/>
                <a:gd name="connsiteY0" fmla="*/ 2448232 h 2448232"/>
                <a:gd name="connsiteX1" fmla="*/ 575187 w 1373006"/>
                <a:gd name="connsiteY1" fmla="*/ 2064774 h 2448232"/>
                <a:gd name="connsiteX2" fmla="*/ 958645 w 1373006"/>
                <a:gd name="connsiteY2" fmla="*/ 1342103 h 2448232"/>
                <a:gd name="connsiteX3" fmla="*/ 1194620 w 1373006"/>
                <a:gd name="connsiteY3" fmla="*/ 604685 h 2448232"/>
                <a:gd name="connsiteX4" fmla="*/ 1371602 w 1373006"/>
                <a:gd name="connsiteY4" fmla="*/ 0 h 2448232"/>
                <a:gd name="connsiteX0" fmla="*/ 0 w 1314792"/>
                <a:gd name="connsiteY0" fmla="*/ 2507226 h 2507226"/>
                <a:gd name="connsiteX1" fmla="*/ 575187 w 1314792"/>
                <a:gd name="connsiteY1" fmla="*/ 2123768 h 2507226"/>
                <a:gd name="connsiteX2" fmla="*/ 958645 w 1314792"/>
                <a:gd name="connsiteY2" fmla="*/ 1401097 h 2507226"/>
                <a:gd name="connsiteX3" fmla="*/ 1194620 w 1314792"/>
                <a:gd name="connsiteY3" fmla="*/ 663679 h 2507226"/>
                <a:gd name="connsiteX4" fmla="*/ 1312609 w 1314792"/>
                <a:gd name="connsiteY4" fmla="*/ 0 h 2507226"/>
                <a:gd name="connsiteX0" fmla="*/ 0 w 1314792"/>
                <a:gd name="connsiteY0" fmla="*/ 2507226 h 2507226"/>
                <a:gd name="connsiteX1" fmla="*/ 575187 w 1314792"/>
                <a:gd name="connsiteY1" fmla="*/ 2123768 h 2507226"/>
                <a:gd name="connsiteX2" fmla="*/ 958645 w 1314792"/>
                <a:gd name="connsiteY2" fmla="*/ 1401097 h 2507226"/>
                <a:gd name="connsiteX3" fmla="*/ 1194620 w 1314792"/>
                <a:gd name="connsiteY3" fmla="*/ 796415 h 2507226"/>
                <a:gd name="connsiteX4" fmla="*/ 1312609 w 1314792"/>
                <a:gd name="connsiteY4" fmla="*/ 0 h 2507226"/>
                <a:gd name="connsiteX0" fmla="*/ 0 w 1314582"/>
                <a:gd name="connsiteY0" fmla="*/ 2507226 h 2507226"/>
                <a:gd name="connsiteX1" fmla="*/ 575187 w 1314582"/>
                <a:gd name="connsiteY1" fmla="*/ 2123768 h 2507226"/>
                <a:gd name="connsiteX2" fmla="*/ 1017638 w 1314582"/>
                <a:gd name="connsiteY2" fmla="*/ 1460091 h 2507226"/>
                <a:gd name="connsiteX3" fmla="*/ 1194620 w 1314582"/>
                <a:gd name="connsiteY3" fmla="*/ 796415 h 2507226"/>
                <a:gd name="connsiteX4" fmla="*/ 1312609 w 1314582"/>
                <a:gd name="connsiteY4" fmla="*/ 0 h 2507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582" h="2507226">
                  <a:moveTo>
                    <a:pt x="0" y="2507226"/>
                  </a:moveTo>
                  <a:cubicBezTo>
                    <a:pt x="207706" y="2462980"/>
                    <a:pt x="405581" y="2298290"/>
                    <a:pt x="575187" y="2123768"/>
                  </a:cubicBezTo>
                  <a:cubicBezTo>
                    <a:pt x="744793" y="1949246"/>
                    <a:pt x="914399" y="1681317"/>
                    <a:pt x="1017638" y="1460091"/>
                  </a:cubicBezTo>
                  <a:cubicBezTo>
                    <a:pt x="1120877" y="1238866"/>
                    <a:pt x="1145458" y="1039763"/>
                    <a:pt x="1194620" y="796415"/>
                  </a:cubicBezTo>
                  <a:cubicBezTo>
                    <a:pt x="1243782" y="553067"/>
                    <a:pt x="1328586" y="87262"/>
                    <a:pt x="1312609"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843808" y="5517232"/>
              <a:ext cx="3181160" cy="400110"/>
            </a:xfrm>
            <a:prstGeom prst="rect">
              <a:avLst/>
            </a:prstGeom>
            <a:noFill/>
          </p:spPr>
          <p:txBody>
            <a:bodyPr wrap="square" rtlCol="0">
              <a:spAutoFit/>
            </a:bodyPr>
            <a:lstStyle/>
            <a:p>
              <a:r>
                <a:rPr kumimoji="1" lang="ja-JP" altLang="en-US" sz="2000" dirty="0" smtClean="0"/>
                <a:t>応力が働く領域の直径　</a:t>
              </a:r>
              <a:r>
                <a:rPr kumimoji="1" lang="en-US" altLang="ja-JP" sz="2000" i="1" dirty="0" smtClean="0"/>
                <a:t>d</a:t>
              </a:r>
              <a:endParaRPr kumimoji="1" lang="ja-JP" altLang="en-US" sz="2000" i="1" dirty="0"/>
            </a:p>
          </p:txBody>
        </p:sp>
        <p:sp>
          <p:nvSpPr>
            <p:cNvPr id="11" name="テキスト ボックス 10"/>
            <p:cNvSpPr txBox="1"/>
            <p:nvPr/>
          </p:nvSpPr>
          <p:spPr>
            <a:xfrm rot="16200000">
              <a:off x="1229601" y="3779001"/>
              <a:ext cx="2684287" cy="400110"/>
            </a:xfrm>
            <a:prstGeom prst="rect">
              <a:avLst/>
            </a:prstGeom>
            <a:noFill/>
          </p:spPr>
          <p:txBody>
            <a:bodyPr wrap="square" rtlCol="0">
              <a:spAutoFit/>
            </a:bodyPr>
            <a:lstStyle/>
            <a:p>
              <a:r>
                <a:rPr lang="ja-JP" altLang="en-US" sz="2000" dirty="0"/>
                <a:t>解放</a:t>
              </a:r>
              <a:r>
                <a:rPr lang="ja-JP" altLang="en-US" sz="2000" dirty="0" smtClean="0"/>
                <a:t>されるエネルギ</a:t>
              </a:r>
              <a:r>
                <a:rPr kumimoji="1" lang="ja-JP" altLang="en-US" sz="2000" dirty="0" smtClean="0"/>
                <a:t>　</a:t>
              </a:r>
              <a:r>
                <a:rPr kumimoji="1" lang="en-US" altLang="ja-JP" sz="2000" i="1" dirty="0" smtClean="0"/>
                <a:t>E</a:t>
              </a:r>
              <a:endParaRPr kumimoji="1" lang="ja-JP" altLang="en-US" sz="2000" i="1" dirty="0"/>
            </a:p>
          </p:txBody>
        </p:sp>
        <p:sp>
          <p:nvSpPr>
            <p:cNvPr id="20" name="テキスト ボックス 19"/>
            <p:cNvSpPr txBox="1"/>
            <p:nvPr/>
          </p:nvSpPr>
          <p:spPr>
            <a:xfrm>
              <a:off x="4486055" y="1785010"/>
              <a:ext cx="2776375" cy="707886"/>
            </a:xfrm>
            <a:prstGeom prst="rect">
              <a:avLst/>
            </a:prstGeom>
            <a:noFill/>
          </p:spPr>
          <p:txBody>
            <a:bodyPr wrap="square" rtlCol="0">
              <a:spAutoFit/>
            </a:bodyPr>
            <a:lstStyle/>
            <a:p>
              <a:r>
                <a:rPr lang="ja-JP" altLang="en-US" sz="2000" dirty="0" smtClean="0"/>
                <a:t>塑性</a:t>
              </a:r>
              <a:r>
                <a:rPr lang="ja-JP" altLang="en-US" sz="2000" dirty="0"/>
                <a:t>変形に</a:t>
              </a:r>
              <a:r>
                <a:rPr lang="ja-JP" altLang="en-US" sz="2000" dirty="0" smtClean="0"/>
                <a:t>よって</a:t>
              </a:r>
              <a:r>
                <a:rPr lang="ja-JP" altLang="en-US" sz="2000" dirty="0"/>
                <a:t>解放</a:t>
              </a:r>
              <a:r>
                <a:rPr lang="ja-JP" altLang="en-US" sz="2000" dirty="0" smtClean="0"/>
                <a:t>されるエネルギ</a:t>
              </a:r>
              <a:endParaRPr kumimoji="1" lang="ja-JP" altLang="en-US" sz="2000" dirty="0"/>
            </a:p>
          </p:txBody>
        </p:sp>
        <p:sp>
          <p:nvSpPr>
            <p:cNvPr id="22" name="テキスト ボックス 21"/>
            <p:cNvSpPr txBox="1"/>
            <p:nvPr/>
          </p:nvSpPr>
          <p:spPr>
            <a:xfrm rot="16792279">
              <a:off x="4238492" y="3022159"/>
              <a:ext cx="1006338" cy="461665"/>
            </a:xfrm>
            <a:prstGeom prst="rect">
              <a:avLst/>
            </a:prstGeom>
            <a:noFill/>
          </p:spPr>
          <p:txBody>
            <a:bodyPr wrap="square" rtlCol="0">
              <a:spAutoFit/>
            </a:bodyPr>
            <a:lstStyle/>
            <a:p>
              <a:r>
                <a:rPr lang="en-US" altLang="ja-JP" sz="2400" i="1" dirty="0" err="1">
                  <a:solidFill>
                    <a:srgbClr val="FF0000"/>
                  </a:solidFill>
                </a:rPr>
                <a:t>E</a:t>
              </a:r>
              <a:r>
                <a:rPr lang="en-US" altLang="ja-JP" sz="2400" baseline="-25000" dirty="0" err="1">
                  <a:solidFill>
                    <a:srgbClr val="FF0000"/>
                  </a:solidFill>
                </a:rPr>
                <a:t>f</a:t>
              </a:r>
              <a:r>
                <a:rPr lang="en-US" altLang="ja-JP" sz="2400" dirty="0">
                  <a:solidFill>
                    <a:srgbClr val="FF0000"/>
                  </a:solidFill>
                </a:rPr>
                <a:t> </a:t>
              </a:r>
              <a:r>
                <a:rPr lang="en-US" altLang="ja-JP" sz="2400" dirty="0">
                  <a:solidFill>
                    <a:srgbClr val="FF0000"/>
                  </a:solidFill>
                  <a:sym typeface="Symbol"/>
                </a:rPr>
                <a:t></a:t>
              </a:r>
              <a:r>
                <a:rPr lang="en-US" altLang="ja-JP" sz="2400" i="1" dirty="0">
                  <a:solidFill>
                    <a:srgbClr val="FF0000"/>
                  </a:solidFill>
                  <a:sym typeface="Symbol"/>
                </a:rPr>
                <a:t>d</a:t>
              </a:r>
              <a:r>
                <a:rPr lang="en-US" altLang="ja-JP" sz="2400" baseline="30000" dirty="0">
                  <a:solidFill>
                    <a:srgbClr val="FF0000"/>
                  </a:solidFill>
                  <a:sym typeface="Symbol"/>
                </a:rPr>
                <a:t>3</a:t>
              </a:r>
              <a:endParaRPr lang="ja-JP" altLang="en-US" sz="2400" baseline="30000" dirty="0">
                <a:solidFill>
                  <a:srgbClr val="FF0000"/>
                </a:solidFill>
              </a:endParaRPr>
            </a:p>
          </p:txBody>
        </p:sp>
        <p:sp>
          <p:nvSpPr>
            <p:cNvPr id="23" name="テキスト ボックス 22"/>
            <p:cNvSpPr txBox="1"/>
            <p:nvPr/>
          </p:nvSpPr>
          <p:spPr>
            <a:xfrm rot="18848900">
              <a:off x="4674337" y="3748222"/>
              <a:ext cx="1006338" cy="461665"/>
            </a:xfrm>
            <a:prstGeom prst="rect">
              <a:avLst/>
            </a:prstGeom>
            <a:noFill/>
          </p:spPr>
          <p:txBody>
            <a:bodyPr wrap="square" rtlCol="0">
              <a:spAutoFit/>
            </a:bodyPr>
            <a:lstStyle/>
            <a:p>
              <a:r>
                <a:rPr lang="en-US" altLang="ja-JP" sz="2400" i="1" dirty="0" err="1" smtClean="0">
                  <a:solidFill>
                    <a:srgbClr val="0B0BC5"/>
                  </a:solidFill>
                </a:rPr>
                <a:t>E</a:t>
              </a:r>
              <a:r>
                <a:rPr lang="en-US" altLang="ja-JP" sz="2400" baseline="-25000" dirty="0" err="1" smtClean="0">
                  <a:solidFill>
                    <a:srgbClr val="0B0BC5"/>
                  </a:solidFill>
                </a:rPr>
                <a:t>c</a:t>
              </a:r>
              <a:r>
                <a:rPr lang="en-US" altLang="ja-JP" sz="2400" dirty="0" smtClean="0">
                  <a:solidFill>
                    <a:srgbClr val="0B0BC5"/>
                  </a:solidFill>
                </a:rPr>
                <a:t> </a:t>
              </a:r>
              <a:r>
                <a:rPr lang="en-US" altLang="ja-JP" sz="2400" dirty="0">
                  <a:solidFill>
                    <a:srgbClr val="0B0BC5"/>
                  </a:solidFill>
                  <a:sym typeface="Symbol"/>
                </a:rPr>
                <a:t></a:t>
              </a:r>
              <a:r>
                <a:rPr lang="en-US" altLang="ja-JP" sz="2400" i="1" dirty="0" smtClean="0">
                  <a:solidFill>
                    <a:srgbClr val="0B0BC5"/>
                  </a:solidFill>
                  <a:sym typeface="Symbol"/>
                </a:rPr>
                <a:t>d</a:t>
              </a:r>
              <a:r>
                <a:rPr lang="en-US" altLang="ja-JP" sz="2400" baseline="30000" dirty="0" smtClean="0">
                  <a:solidFill>
                    <a:srgbClr val="0B0BC5"/>
                  </a:solidFill>
                  <a:sym typeface="Symbol"/>
                </a:rPr>
                <a:t>2</a:t>
              </a:r>
              <a:endParaRPr lang="ja-JP" altLang="en-US" sz="2400" baseline="30000" dirty="0">
                <a:solidFill>
                  <a:srgbClr val="0B0BC5"/>
                </a:solidFill>
              </a:endParaRPr>
            </a:p>
          </p:txBody>
        </p:sp>
        <p:sp>
          <p:nvSpPr>
            <p:cNvPr id="24" name="テキスト ボックス 23"/>
            <p:cNvSpPr txBox="1"/>
            <p:nvPr/>
          </p:nvSpPr>
          <p:spPr>
            <a:xfrm>
              <a:off x="4355976" y="4434277"/>
              <a:ext cx="2610345" cy="707886"/>
            </a:xfrm>
            <a:prstGeom prst="rect">
              <a:avLst/>
            </a:prstGeom>
            <a:noFill/>
          </p:spPr>
          <p:txBody>
            <a:bodyPr wrap="square" rtlCol="0">
              <a:spAutoFit/>
            </a:bodyPr>
            <a:lstStyle/>
            <a:p>
              <a:r>
                <a:rPr lang="ja-JP" altLang="en-US" sz="2000" dirty="0" smtClean="0"/>
                <a:t>クラック進展によって</a:t>
              </a:r>
              <a:r>
                <a:rPr lang="ja-JP" altLang="en-US" sz="2000" dirty="0"/>
                <a:t>解放</a:t>
              </a:r>
              <a:r>
                <a:rPr lang="ja-JP" altLang="en-US" sz="2000" dirty="0" smtClean="0"/>
                <a:t>されるエネルギ</a:t>
              </a:r>
              <a:endParaRPr kumimoji="1" lang="ja-JP" altLang="en-US" sz="2000" dirty="0"/>
            </a:p>
          </p:txBody>
        </p:sp>
        <p:grpSp>
          <p:nvGrpSpPr>
            <p:cNvPr id="35" name="グループ化 34"/>
            <p:cNvGrpSpPr/>
            <p:nvPr/>
          </p:nvGrpSpPr>
          <p:grpSpPr>
            <a:xfrm>
              <a:off x="5971057" y="2954561"/>
              <a:ext cx="1224136" cy="1323245"/>
              <a:chOff x="5971057" y="2954561"/>
              <a:chExt cx="1224136" cy="1323245"/>
            </a:xfrm>
          </p:grpSpPr>
          <p:cxnSp>
            <p:nvCxnSpPr>
              <p:cNvPr id="14" name="直線矢印コネクタ 13"/>
              <p:cNvCxnSpPr/>
              <p:nvPr/>
            </p:nvCxnSpPr>
            <p:spPr>
              <a:xfrm>
                <a:off x="6751771" y="2954561"/>
                <a:ext cx="0" cy="50405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6751771" y="2954561"/>
                <a:ext cx="360040" cy="461665"/>
              </a:xfrm>
              <a:prstGeom prst="rect">
                <a:avLst/>
              </a:prstGeom>
              <a:noFill/>
            </p:spPr>
            <p:txBody>
              <a:bodyPr wrap="square" rtlCol="0">
                <a:spAutoFit/>
              </a:bodyPr>
              <a:lstStyle/>
              <a:p>
                <a:r>
                  <a:rPr kumimoji="1" lang="en-US" altLang="ja-JP" sz="2400" i="1" dirty="0" smtClean="0"/>
                  <a:t>d</a:t>
                </a:r>
                <a:endParaRPr kumimoji="1" lang="ja-JP" altLang="en-US" sz="2400" i="1" dirty="0"/>
              </a:p>
            </p:txBody>
          </p:sp>
          <p:grpSp>
            <p:nvGrpSpPr>
              <p:cNvPr id="19" name="グループ化 18"/>
              <p:cNvGrpSpPr/>
              <p:nvPr/>
            </p:nvGrpSpPr>
            <p:grpSpPr>
              <a:xfrm rot="1688082">
                <a:off x="6103699" y="2998387"/>
                <a:ext cx="504056" cy="460230"/>
                <a:chOff x="7524328" y="2536722"/>
                <a:chExt cx="504056" cy="460230"/>
              </a:xfrm>
            </p:grpSpPr>
            <p:sp>
              <p:nvSpPr>
                <p:cNvPr id="12" name="円/楕円 11"/>
                <p:cNvSpPr/>
                <p:nvPr/>
              </p:nvSpPr>
              <p:spPr>
                <a:xfrm>
                  <a:off x="7524328" y="2536722"/>
                  <a:ext cx="504056" cy="46023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p:cNvCxnSpPr>
                  <a:stCxn id="12" idx="0"/>
                  <a:endCxn id="12" idx="4"/>
                </p:cNvCxnSpPr>
                <p:nvPr/>
              </p:nvCxnSpPr>
              <p:spPr>
                <a:xfrm>
                  <a:off x="7776356" y="2536722"/>
                  <a:ext cx="0" cy="46023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5" name="テキスト ボックス 24"/>
              <p:cNvSpPr txBox="1"/>
              <p:nvPr/>
            </p:nvSpPr>
            <p:spPr>
              <a:xfrm>
                <a:off x="5971057" y="3569920"/>
                <a:ext cx="1224136" cy="707886"/>
              </a:xfrm>
              <a:prstGeom prst="rect">
                <a:avLst/>
              </a:prstGeom>
              <a:noFill/>
            </p:spPr>
            <p:txBody>
              <a:bodyPr wrap="square" rtlCol="0">
                <a:spAutoFit/>
              </a:bodyPr>
              <a:lstStyle/>
              <a:p>
                <a:r>
                  <a:rPr kumimoji="1" lang="ja-JP" altLang="en-US" sz="2000" dirty="0" smtClean="0"/>
                  <a:t>応力が働く領域</a:t>
                </a:r>
                <a:endParaRPr kumimoji="1" lang="ja-JP" altLang="en-US" sz="2000" dirty="0"/>
              </a:p>
            </p:txBody>
          </p:sp>
        </p:grpSp>
        <p:sp>
          <p:nvSpPr>
            <p:cNvPr id="28" name="テキスト ボックス 27"/>
            <p:cNvSpPr txBox="1"/>
            <p:nvPr/>
          </p:nvSpPr>
          <p:spPr>
            <a:xfrm>
              <a:off x="2144585" y="1700808"/>
              <a:ext cx="2288611" cy="646331"/>
            </a:xfrm>
            <a:prstGeom prst="rect">
              <a:avLst/>
            </a:prstGeom>
            <a:noFill/>
          </p:spPr>
          <p:txBody>
            <a:bodyPr wrap="square" rtlCol="0">
              <a:spAutoFit/>
            </a:bodyPr>
            <a:lstStyle/>
            <a:p>
              <a:r>
                <a:rPr kumimoji="1" lang="ja-JP" altLang="en-US" dirty="0" smtClean="0"/>
                <a:t>塑性変形がクラックに優先して生じる領域</a:t>
              </a:r>
              <a:endParaRPr kumimoji="1" lang="ja-JP" altLang="en-US" dirty="0"/>
            </a:p>
          </p:txBody>
        </p:sp>
        <p:sp>
          <p:nvSpPr>
            <p:cNvPr id="29" name="下矢印 28"/>
            <p:cNvSpPr/>
            <p:nvPr/>
          </p:nvSpPr>
          <p:spPr>
            <a:xfrm>
              <a:off x="3419872" y="2347139"/>
              <a:ext cx="122112" cy="3705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p:cNvCxnSpPr/>
            <p:nvPr/>
          </p:nvCxnSpPr>
          <p:spPr>
            <a:xfrm flipH="1">
              <a:off x="4603473" y="2492896"/>
              <a:ext cx="574033" cy="22480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endCxn id="8" idx="2"/>
            </p:cNvCxnSpPr>
            <p:nvPr/>
          </p:nvCxnSpPr>
          <p:spPr>
            <a:xfrm flipH="1" flipV="1">
              <a:off x="4616245" y="3982063"/>
              <a:ext cx="45163" cy="518814"/>
            </a:xfrm>
            <a:prstGeom prst="straightConnector1">
              <a:avLst/>
            </a:prstGeom>
            <a:ln w="19050">
              <a:solidFill>
                <a:srgbClr val="0B0BC5"/>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22725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3648" y="548680"/>
            <a:ext cx="6402858" cy="581025"/>
          </a:xfrm>
        </p:spPr>
        <p:txBody>
          <a:bodyPr/>
          <a:lstStyle/>
          <a:p>
            <a:r>
              <a:rPr kumimoji="1" lang="ja-JP" altLang="en-US" sz="2800" dirty="0" smtClean="0"/>
              <a:t>脆性材料への押し込みにおける応力分布</a:t>
            </a:r>
            <a:endParaRPr kumimoji="1" lang="ja-JP" altLang="en-US" sz="2800" dirty="0"/>
          </a:p>
        </p:txBody>
      </p:sp>
      <p:grpSp>
        <p:nvGrpSpPr>
          <p:cNvPr id="3" name="グループ化 2"/>
          <p:cNvGrpSpPr/>
          <p:nvPr/>
        </p:nvGrpSpPr>
        <p:grpSpPr>
          <a:xfrm>
            <a:off x="968719" y="1492966"/>
            <a:ext cx="7239685" cy="4171165"/>
            <a:chOff x="587361" y="1023543"/>
            <a:chExt cx="7416052" cy="4294816"/>
          </a:xfrm>
        </p:grpSpPr>
        <p:sp>
          <p:nvSpPr>
            <p:cNvPr id="4" name="フリーフォーム 3"/>
            <p:cNvSpPr/>
            <p:nvPr/>
          </p:nvSpPr>
          <p:spPr>
            <a:xfrm>
              <a:off x="611560" y="2542804"/>
              <a:ext cx="6774752" cy="552063"/>
            </a:xfrm>
            <a:custGeom>
              <a:avLst/>
              <a:gdLst>
                <a:gd name="connsiteX0" fmla="*/ 0 w 7010400"/>
                <a:gd name="connsiteY0" fmla="*/ 501073 h 960583"/>
                <a:gd name="connsiteX1" fmla="*/ 623454 w 7010400"/>
                <a:gd name="connsiteY1" fmla="*/ 653473 h 960583"/>
                <a:gd name="connsiteX2" fmla="*/ 1080654 w 7010400"/>
                <a:gd name="connsiteY2" fmla="*/ 390237 h 960583"/>
                <a:gd name="connsiteX3" fmla="*/ 1593272 w 7010400"/>
                <a:gd name="connsiteY3" fmla="*/ 210128 h 960583"/>
                <a:gd name="connsiteX4" fmla="*/ 2410690 w 7010400"/>
                <a:gd name="connsiteY4" fmla="*/ 237837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60583"/>
                <a:gd name="connsiteX1" fmla="*/ 720080 w 7010400"/>
                <a:gd name="connsiteY1" fmla="*/ 540060 h 960583"/>
                <a:gd name="connsiteX2" fmla="*/ 1080654 w 7010400"/>
                <a:gd name="connsiteY2" fmla="*/ 390237 h 960583"/>
                <a:gd name="connsiteX3" fmla="*/ 1593272 w 7010400"/>
                <a:gd name="connsiteY3" fmla="*/ 210128 h 960583"/>
                <a:gd name="connsiteX4" fmla="*/ 2410690 w 7010400"/>
                <a:gd name="connsiteY4" fmla="*/ 237837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60583"/>
                <a:gd name="connsiteX1" fmla="*/ 720080 w 7010400"/>
                <a:gd name="connsiteY1" fmla="*/ 540060 h 960583"/>
                <a:gd name="connsiteX2" fmla="*/ 1080654 w 7010400"/>
                <a:gd name="connsiteY2" fmla="*/ 390237 h 960583"/>
                <a:gd name="connsiteX3" fmla="*/ 1593272 w 7010400"/>
                <a:gd name="connsiteY3" fmla="*/ 210128 h 960583"/>
                <a:gd name="connsiteX4" fmla="*/ 2304256 w 7010400"/>
                <a:gd name="connsiteY4" fmla="*/ 360040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46246"/>
                <a:gd name="connsiteX1" fmla="*/ 720080 w 7010400"/>
                <a:gd name="connsiteY1" fmla="*/ 540060 h 946246"/>
                <a:gd name="connsiteX2" fmla="*/ 1080654 w 7010400"/>
                <a:gd name="connsiteY2" fmla="*/ 390237 h 946246"/>
                <a:gd name="connsiteX3" fmla="*/ 1593272 w 7010400"/>
                <a:gd name="connsiteY3" fmla="*/ 210128 h 946246"/>
                <a:gd name="connsiteX4" fmla="*/ 2304256 w 7010400"/>
                <a:gd name="connsiteY4" fmla="*/ 360040 h 946246"/>
                <a:gd name="connsiteX5" fmla="*/ 2664296 w 7010400"/>
                <a:gd name="connsiteY5" fmla="*/ 684076 h 946246"/>
                <a:gd name="connsiteX6" fmla="*/ 4003963 w 7010400"/>
                <a:gd name="connsiteY6" fmla="*/ 944419 h 946246"/>
                <a:gd name="connsiteX7" fmla="*/ 4599709 w 7010400"/>
                <a:gd name="connsiteY7" fmla="*/ 695037 h 946246"/>
                <a:gd name="connsiteX8" fmla="*/ 5209309 w 7010400"/>
                <a:gd name="connsiteY8" fmla="*/ 99291 h 946246"/>
                <a:gd name="connsiteX9" fmla="*/ 5860472 w 7010400"/>
                <a:gd name="connsiteY9" fmla="*/ 99291 h 946246"/>
                <a:gd name="connsiteX10" fmla="*/ 6664036 w 7010400"/>
                <a:gd name="connsiteY10" fmla="*/ 390237 h 946246"/>
                <a:gd name="connsiteX11" fmla="*/ 7010400 w 7010400"/>
                <a:gd name="connsiteY11" fmla="*/ 501073 h 946246"/>
                <a:gd name="connsiteX12" fmla="*/ 7010400 w 7010400"/>
                <a:gd name="connsiteY12" fmla="*/ 501073 h 946246"/>
                <a:gd name="connsiteX0" fmla="*/ 0 w 7010400"/>
                <a:gd name="connsiteY0" fmla="*/ 501073 h 973935"/>
                <a:gd name="connsiteX1" fmla="*/ 720080 w 7010400"/>
                <a:gd name="connsiteY1" fmla="*/ 540060 h 973935"/>
                <a:gd name="connsiteX2" fmla="*/ 1080654 w 7010400"/>
                <a:gd name="connsiteY2" fmla="*/ 390237 h 973935"/>
                <a:gd name="connsiteX3" fmla="*/ 1593272 w 7010400"/>
                <a:gd name="connsiteY3" fmla="*/ 210128 h 973935"/>
                <a:gd name="connsiteX4" fmla="*/ 2304256 w 7010400"/>
                <a:gd name="connsiteY4" fmla="*/ 360040 h 973935"/>
                <a:gd name="connsiteX5" fmla="*/ 2664296 w 7010400"/>
                <a:gd name="connsiteY5" fmla="*/ 684076 h 973935"/>
                <a:gd name="connsiteX6" fmla="*/ 3564396 w 7010400"/>
                <a:gd name="connsiteY6" fmla="*/ 972108 h 973935"/>
                <a:gd name="connsiteX7" fmla="*/ 4599709 w 7010400"/>
                <a:gd name="connsiteY7" fmla="*/ 695037 h 973935"/>
                <a:gd name="connsiteX8" fmla="*/ 5209309 w 7010400"/>
                <a:gd name="connsiteY8" fmla="*/ 99291 h 973935"/>
                <a:gd name="connsiteX9" fmla="*/ 5860472 w 7010400"/>
                <a:gd name="connsiteY9" fmla="*/ 99291 h 973935"/>
                <a:gd name="connsiteX10" fmla="*/ 6664036 w 7010400"/>
                <a:gd name="connsiteY10" fmla="*/ 390237 h 973935"/>
                <a:gd name="connsiteX11" fmla="*/ 7010400 w 7010400"/>
                <a:gd name="connsiteY11" fmla="*/ 501073 h 973935"/>
                <a:gd name="connsiteX12" fmla="*/ 7010400 w 7010400"/>
                <a:gd name="connsiteY12" fmla="*/ 501073 h 973935"/>
                <a:gd name="connsiteX0" fmla="*/ 0 w 7010400"/>
                <a:gd name="connsiteY0" fmla="*/ 499246 h 970281"/>
                <a:gd name="connsiteX1" fmla="*/ 720080 w 7010400"/>
                <a:gd name="connsiteY1" fmla="*/ 538233 h 970281"/>
                <a:gd name="connsiteX2" fmla="*/ 1080654 w 7010400"/>
                <a:gd name="connsiteY2" fmla="*/ 388410 h 970281"/>
                <a:gd name="connsiteX3" fmla="*/ 1593272 w 7010400"/>
                <a:gd name="connsiteY3" fmla="*/ 208301 h 970281"/>
                <a:gd name="connsiteX4" fmla="*/ 2304256 w 7010400"/>
                <a:gd name="connsiteY4" fmla="*/ 358213 h 970281"/>
                <a:gd name="connsiteX5" fmla="*/ 2664296 w 7010400"/>
                <a:gd name="connsiteY5" fmla="*/ 682249 h 970281"/>
                <a:gd name="connsiteX6" fmla="*/ 3564396 w 7010400"/>
                <a:gd name="connsiteY6" fmla="*/ 970281 h 970281"/>
                <a:gd name="connsiteX7" fmla="*/ 4392488 w 7010400"/>
                <a:gd name="connsiteY7" fmla="*/ 682249 h 970281"/>
                <a:gd name="connsiteX8" fmla="*/ 5209309 w 7010400"/>
                <a:gd name="connsiteY8" fmla="*/ 97464 h 970281"/>
                <a:gd name="connsiteX9" fmla="*/ 5860472 w 7010400"/>
                <a:gd name="connsiteY9" fmla="*/ 97464 h 970281"/>
                <a:gd name="connsiteX10" fmla="*/ 6664036 w 7010400"/>
                <a:gd name="connsiteY10" fmla="*/ 388410 h 970281"/>
                <a:gd name="connsiteX11" fmla="*/ 7010400 w 7010400"/>
                <a:gd name="connsiteY11" fmla="*/ 499246 h 970281"/>
                <a:gd name="connsiteX12" fmla="*/ 7010400 w 7010400"/>
                <a:gd name="connsiteY12" fmla="*/ 499246 h 970281"/>
                <a:gd name="connsiteX0" fmla="*/ 0 w 7010400"/>
                <a:gd name="connsiteY0" fmla="*/ 412511 h 883546"/>
                <a:gd name="connsiteX1" fmla="*/ 720080 w 7010400"/>
                <a:gd name="connsiteY1" fmla="*/ 451498 h 883546"/>
                <a:gd name="connsiteX2" fmla="*/ 1080654 w 7010400"/>
                <a:gd name="connsiteY2" fmla="*/ 301675 h 883546"/>
                <a:gd name="connsiteX3" fmla="*/ 1593272 w 7010400"/>
                <a:gd name="connsiteY3" fmla="*/ 121566 h 883546"/>
                <a:gd name="connsiteX4" fmla="*/ 2304256 w 7010400"/>
                <a:gd name="connsiteY4" fmla="*/ 271478 h 883546"/>
                <a:gd name="connsiteX5" fmla="*/ 2664296 w 7010400"/>
                <a:gd name="connsiteY5" fmla="*/ 595514 h 883546"/>
                <a:gd name="connsiteX6" fmla="*/ 3564396 w 7010400"/>
                <a:gd name="connsiteY6" fmla="*/ 883546 h 883546"/>
                <a:gd name="connsiteX7" fmla="*/ 4392488 w 7010400"/>
                <a:gd name="connsiteY7" fmla="*/ 595514 h 883546"/>
                <a:gd name="connsiteX8" fmla="*/ 5220580 w 7010400"/>
                <a:gd name="connsiteY8" fmla="*/ 237301 h 883546"/>
                <a:gd name="connsiteX9" fmla="*/ 5860472 w 7010400"/>
                <a:gd name="connsiteY9" fmla="*/ 10729 h 883546"/>
                <a:gd name="connsiteX10" fmla="*/ 6664036 w 7010400"/>
                <a:gd name="connsiteY10" fmla="*/ 301675 h 883546"/>
                <a:gd name="connsiteX11" fmla="*/ 7010400 w 7010400"/>
                <a:gd name="connsiteY11" fmla="*/ 412511 h 883546"/>
                <a:gd name="connsiteX12" fmla="*/ 7010400 w 7010400"/>
                <a:gd name="connsiteY12" fmla="*/ 412511 h 883546"/>
                <a:gd name="connsiteX0" fmla="*/ 0 w 7010400"/>
                <a:gd name="connsiteY0" fmla="*/ 295978 h 767013"/>
                <a:gd name="connsiteX1" fmla="*/ 720080 w 7010400"/>
                <a:gd name="connsiteY1" fmla="*/ 334965 h 767013"/>
                <a:gd name="connsiteX2" fmla="*/ 1080654 w 7010400"/>
                <a:gd name="connsiteY2" fmla="*/ 185142 h 767013"/>
                <a:gd name="connsiteX3" fmla="*/ 1593272 w 7010400"/>
                <a:gd name="connsiteY3" fmla="*/ 5033 h 767013"/>
                <a:gd name="connsiteX4" fmla="*/ 2304256 w 7010400"/>
                <a:gd name="connsiteY4" fmla="*/ 154945 h 767013"/>
                <a:gd name="connsiteX5" fmla="*/ 2664296 w 7010400"/>
                <a:gd name="connsiteY5" fmla="*/ 478981 h 767013"/>
                <a:gd name="connsiteX6" fmla="*/ 3564396 w 7010400"/>
                <a:gd name="connsiteY6" fmla="*/ 767013 h 767013"/>
                <a:gd name="connsiteX7" fmla="*/ 4392488 w 7010400"/>
                <a:gd name="connsiteY7" fmla="*/ 478981 h 767013"/>
                <a:gd name="connsiteX8" fmla="*/ 5220580 w 7010400"/>
                <a:gd name="connsiteY8" fmla="*/ 120768 h 767013"/>
                <a:gd name="connsiteX9" fmla="*/ 5904656 w 7010400"/>
                <a:gd name="connsiteY9" fmla="*/ 264783 h 767013"/>
                <a:gd name="connsiteX10" fmla="*/ 6664036 w 7010400"/>
                <a:gd name="connsiteY10" fmla="*/ 185142 h 767013"/>
                <a:gd name="connsiteX11" fmla="*/ 7010400 w 7010400"/>
                <a:gd name="connsiteY11" fmla="*/ 295978 h 767013"/>
                <a:gd name="connsiteX12" fmla="*/ 7010400 w 7010400"/>
                <a:gd name="connsiteY12" fmla="*/ 295978 h 767013"/>
                <a:gd name="connsiteX0" fmla="*/ 0 w 7380820"/>
                <a:gd name="connsiteY0" fmla="*/ 295978 h 767013"/>
                <a:gd name="connsiteX1" fmla="*/ 720080 w 7380820"/>
                <a:gd name="connsiteY1" fmla="*/ 334965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7010400 w 7380820"/>
                <a:gd name="connsiteY11" fmla="*/ 295978 h 767013"/>
                <a:gd name="connsiteX12" fmla="*/ 7380820 w 7380820"/>
                <a:gd name="connsiteY12" fmla="*/ 156771 h 767013"/>
                <a:gd name="connsiteX0" fmla="*/ 0 w 7380820"/>
                <a:gd name="connsiteY0" fmla="*/ 295978 h 767013"/>
                <a:gd name="connsiteX1" fmla="*/ 720080 w 7380820"/>
                <a:gd name="connsiteY1" fmla="*/ 334965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295978 h 767013"/>
                <a:gd name="connsiteX1" fmla="*/ 720080 w 7380820"/>
                <a:gd name="connsiteY1" fmla="*/ 300787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336791 h 767013"/>
                <a:gd name="connsiteX1" fmla="*/ 720080 w 7380820"/>
                <a:gd name="connsiteY1" fmla="*/ 300787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337454 h 767676"/>
                <a:gd name="connsiteX1" fmla="*/ 720080 w 7380820"/>
                <a:gd name="connsiteY1" fmla="*/ 301450 h 767676"/>
                <a:gd name="connsiteX2" fmla="*/ 1116124 w 7380820"/>
                <a:gd name="connsiteY2" fmla="*/ 121430 h 767676"/>
                <a:gd name="connsiteX3" fmla="*/ 1593272 w 7380820"/>
                <a:gd name="connsiteY3" fmla="*/ 5696 h 767676"/>
                <a:gd name="connsiteX4" fmla="*/ 2304256 w 7380820"/>
                <a:gd name="connsiteY4" fmla="*/ 155608 h 767676"/>
                <a:gd name="connsiteX5" fmla="*/ 2664296 w 7380820"/>
                <a:gd name="connsiteY5" fmla="*/ 479644 h 767676"/>
                <a:gd name="connsiteX6" fmla="*/ 3564396 w 7380820"/>
                <a:gd name="connsiteY6" fmla="*/ 767676 h 767676"/>
                <a:gd name="connsiteX7" fmla="*/ 4392488 w 7380820"/>
                <a:gd name="connsiteY7" fmla="*/ 479644 h 767676"/>
                <a:gd name="connsiteX8" fmla="*/ 5220580 w 7380820"/>
                <a:gd name="connsiteY8" fmla="*/ 121431 h 767676"/>
                <a:gd name="connsiteX9" fmla="*/ 5904656 w 7380820"/>
                <a:gd name="connsiteY9" fmla="*/ 265446 h 767676"/>
                <a:gd name="connsiteX10" fmla="*/ 6664036 w 7380820"/>
                <a:gd name="connsiteY10" fmla="*/ 185805 h 767676"/>
                <a:gd name="connsiteX11" fmla="*/ 6984776 w 7380820"/>
                <a:gd name="connsiteY11" fmla="*/ 193438 h 767676"/>
                <a:gd name="connsiteX12" fmla="*/ 7380820 w 7380820"/>
                <a:gd name="connsiteY12" fmla="*/ 157434 h 767676"/>
                <a:gd name="connsiteX0" fmla="*/ 0 w 7380820"/>
                <a:gd name="connsiteY0" fmla="*/ 343759 h 773981"/>
                <a:gd name="connsiteX1" fmla="*/ 720080 w 7380820"/>
                <a:gd name="connsiteY1" fmla="*/ 307755 h 773981"/>
                <a:gd name="connsiteX2" fmla="*/ 1116124 w 7380820"/>
                <a:gd name="connsiteY2" fmla="*/ 127735 h 773981"/>
                <a:gd name="connsiteX3" fmla="*/ 1593272 w 7380820"/>
                <a:gd name="connsiteY3" fmla="*/ 12001 h 773981"/>
                <a:gd name="connsiteX4" fmla="*/ 2124236 w 7380820"/>
                <a:gd name="connsiteY4" fmla="*/ 199743 h 773981"/>
                <a:gd name="connsiteX5" fmla="*/ 2664296 w 7380820"/>
                <a:gd name="connsiteY5" fmla="*/ 485949 h 773981"/>
                <a:gd name="connsiteX6" fmla="*/ 3564396 w 7380820"/>
                <a:gd name="connsiteY6" fmla="*/ 773981 h 773981"/>
                <a:gd name="connsiteX7" fmla="*/ 4392488 w 7380820"/>
                <a:gd name="connsiteY7" fmla="*/ 485949 h 773981"/>
                <a:gd name="connsiteX8" fmla="*/ 5220580 w 7380820"/>
                <a:gd name="connsiteY8" fmla="*/ 127736 h 773981"/>
                <a:gd name="connsiteX9" fmla="*/ 5904656 w 7380820"/>
                <a:gd name="connsiteY9" fmla="*/ 271751 h 773981"/>
                <a:gd name="connsiteX10" fmla="*/ 6664036 w 7380820"/>
                <a:gd name="connsiteY10" fmla="*/ 192110 h 773981"/>
                <a:gd name="connsiteX11" fmla="*/ 6984776 w 7380820"/>
                <a:gd name="connsiteY11" fmla="*/ 199743 h 773981"/>
                <a:gd name="connsiteX12" fmla="*/ 7380820 w 7380820"/>
                <a:gd name="connsiteY12" fmla="*/ 163739 h 773981"/>
                <a:gd name="connsiteX0" fmla="*/ 0 w 7380820"/>
                <a:gd name="connsiteY0" fmla="*/ 343759 h 786287"/>
                <a:gd name="connsiteX1" fmla="*/ 720080 w 7380820"/>
                <a:gd name="connsiteY1" fmla="*/ 307755 h 786287"/>
                <a:gd name="connsiteX2" fmla="*/ 1116124 w 7380820"/>
                <a:gd name="connsiteY2" fmla="*/ 127735 h 786287"/>
                <a:gd name="connsiteX3" fmla="*/ 1593272 w 7380820"/>
                <a:gd name="connsiteY3" fmla="*/ 12001 h 786287"/>
                <a:gd name="connsiteX4" fmla="*/ 2124236 w 7380820"/>
                <a:gd name="connsiteY4" fmla="*/ 199743 h 786287"/>
                <a:gd name="connsiteX5" fmla="*/ 2664296 w 7380820"/>
                <a:gd name="connsiteY5" fmla="*/ 559784 h 786287"/>
                <a:gd name="connsiteX6" fmla="*/ 3564396 w 7380820"/>
                <a:gd name="connsiteY6" fmla="*/ 773981 h 786287"/>
                <a:gd name="connsiteX7" fmla="*/ 4392488 w 7380820"/>
                <a:gd name="connsiteY7" fmla="*/ 485949 h 786287"/>
                <a:gd name="connsiteX8" fmla="*/ 5220580 w 7380820"/>
                <a:gd name="connsiteY8" fmla="*/ 127736 h 786287"/>
                <a:gd name="connsiteX9" fmla="*/ 5904656 w 7380820"/>
                <a:gd name="connsiteY9" fmla="*/ 271751 h 786287"/>
                <a:gd name="connsiteX10" fmla="*/ 6664036 w 7380820"/>
                <a:gd name="connsiteY10" fmla="*/ 192110 h 786287"/>
                <a:gd name="connsiteX11" fmla="*/ 6984776 w 7380820"/>
                <a:gd name="connsiteY11" fmla="*/ 199743 h 786287"/>
                <a:gd name="connsiteX12" fmla="*/ 7380820 w 7380820"/>
                <a:gd name="connsiteY12" fmla="*/ 163739 h 786287"/>
                <a:gd name="connsiteX0" fmla="*/ 0 w 7380820"/>
                <a:gd name="connsiteY0" fmla="*/ 343759 h 696382"/>
                <a:gd name="connsiteX1" fmla="*/ 720080 w 7380820"/>
                <a:gd name="connsiteY1" fmla="*/ 307755 h 696382"/>
                <a:gd name="connsiteX2" fmla="*/ 1116124 w 7380820"/>
                <a:gd name="connsiteY2" fmla="*/ 127735 h 696382"/>
                <a:gd name="connsiteX3" fmla="*/ 1593272 w 7380820"/>
                <a:gd name="connsiteY3" fmla="*/ 12001 h 696382"/>
                <a:gd name="connsiteX4" fmla="*/ 2124236 w 7380820"/>
                <a:gd name="connsiteY4" fmla="*/ 199743 h 696382"/>
                <a:gd name="connsiteX5" fmla="*/ 2664296 w 7380820"/>
                <a:gd name="connsiteY5" fmla="*/ 559784 h 696382"/>
                <a:gd name="connsiteX6" fmla="*/ 3564396 w 7380820"/>
                <a:gd name="connsiteY6" fmla="*/ 684076 h 696382"/>
                <a:gd name="connsiteX7" fmla="*/ 4392488 w 7380820"/>
                <a:gd name="connsiteY7" fmla="*/ 485949 h 696382"/>
                <a:gd name="connsiteX8" fmla="*/ 5220580 w 7380820"/>
                <a:gd name="connsiteY8" fmla="*/ 127736 h 696382"/>
                <a:gd name="connsiteX9" fmla="*/ 5904656 w 7380820"/>
                <a:gd name="connsiteY9" fmla="*/ 271751 h 696382"/>
                <a:gd name="connsiteX10" fmla="*/ 6664036 w 7380820"/>
                <a:gd name="connsiteY10" fmla="*/ 192110 h 696382"/>
                <a:gd name="connsiteX11" fmla="*/ 6984776 w 7380820"/>
                <a:gd name="connsiteY11" fmla="*/ 199743 h 696382"/>
                <a:gd name="connsiteX12" fmla="*/ 7380820 w 7380820"/>
                <a:gd name="connsiteY12" fmla="*/ 163739 h 696382"/>
                <a:gd name="connsiteX0" fmla="*/ 0 w 7380820"/>
                <a:gd name="connsiteY0" fmla="*/ 343759 h 705365"/>
                <a:gd name="connsiteX1" fmla="*/ 720080 w 7380820"/>
                <a:gd name="connsiteY1" fmla="*/ 307755 h 705365"/>
                <a:gd name="connsiteX2" fmla="*/ 1116124 w 7380820"/>
                <a:gd name="connsiteY2" fmla="*/ 127735 h 705365"/>
                <a:gd name="connsiteX3" fmla="*/ 1593272 w 7380820"/>
                <a:gd name="connsiteY3" fmla="*/ 12001 h 705365"/>
                <a:gd name="connsiteX4" fmla="*/ 2124236 w 7380820"/>
                <a:gd name="connsiteY4" fmla="*/ 199743 h 705365"/>
                <a:gd name="connsiteX5" fmla="*/ 2664296 w 7380820"/>
                <a:gd name="connsiteY5" fmla="*/ 559784 h 705365"/>
                <a:gd name="connsiteX6" fmla="*/ 3564396 w 7380820"/>
                <a:gd name="connsiteY6" fmla="*/ 684076 h 705365"/>
                <a:gd name="connsiteX7" fmla="*/ 4284476 w 7380820"/>
                <a:gd name="connsiteY7" fmla="*/ 432048 h 705365"/>
                <a:gd name="connsiteX8" fmla="*/ 5220580 w 7380820"/>
                <a:gd name="connsiteY8" fmla="*/ 127736 h 705365"/>
                <a:gd name="connsiteX9" fmla="*/ 5904656 w 7380820"/>
                <a:gd name="connsiteY9" fmla="*/ 271751 h 705365"/>
                <a:gd name="connsiteX10" fmla="*/ 6664036 w 7380820"/>
                <a:gd name="connsiteY10" fmla="*/ 192110 h 705365"/>
                <a:gd name="connsiteX11" fmla="*/ 6984776 w 7380820"/>
                <a:gd name="connsiteY11" fmla="*/ 199743 h 705365"/>
                <a:gd name="connsiteX12" fmla="*/ 7380820 w 7380820"/>
                <a:gd name="connsiteY12" fmla="*/ 163739 h 705365"/>
                <a:gd name="connsiteX0" fmla="*/ 0 w 7380820"/>
                <a:gd name="connsiteY0" fmla="*/ 343759 h 690077"/>
                <a:gd name="connsiteX1" fmla="*/ 720080 w 7380820"/>
                <a:gd name="connsiteY1" fmla="*/ 307755 h 690077"/>
                <a:gd name="connsiteX2" fmla="*/ 1116124 w 7380820"/>
                <a:gd name="connsiteY2" fmla="*/ 127735 h 690077"/>
                <a:gd name="connsiteX3" fmla="*/ 1593272 w 7380820"/>
                <a:gd name="connsiteY3" fmla="*/ 12001 h 690077"/>
                <a:gd name="connsiteX4" fmla="*/ 2124236 w 7380820"/>
                <a:gd name="connsiteY4" fmla="*/ 199743 h 690077"/>
                <a:gd name="connsiteX5" fmla="*/ 2664296 w 7380820"/>
                <a:gd name="connsiteY5" fmla="*/ 468052 h 690077"/>
                <a:gd name="connsiteX6" fmla="*/ 3564396 w 7380820"/>
                <a:gd name="connsiteY6" fmla="*/ 684076 h 690077"/>
                <a:gd name="connsiteX7" fmla="*/ 4284476 w 7380820"/>
                <a:gd name="connsiteY7" fmla="*/ 432048 h 690077"/>
                <a:gd name="connsiteX8" fmla="*/ 5220580 w 7380820"/>
                <a:gd name="connsiteY8" fmla="*/ 127736 h 690077"/>
                <a:gd name="connsiteX9" fmla="*/ 5904656 w 7380820"/>
                <a:gd name="connsiteY9" fmla="*/ 271751 h 690077"/>
                <a:gd name="connsiteX10" fmla="*/ 6664036 w 7380820"/>
                <a:gd name="connsiteY10" fmla="*/ 192110 h 690077"/>
                <a:gd name="connsiteX11" fmla="*/ 6984776 w 7380820"/>
                <a:gd name="connsiteY11" fmla="*/ 199743 h 690077"/>
                <a:gd name="connsiteX12" fmla="*/ 7380820 w 7380820"/>
                <a:gd name="connsiteY12" fmla="*/ 163739 h 690077"/>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5220580 w 7380820"/>
                <a:gd name="connsiteY8" fmla="*/ 127736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96544 w 7380820"/>
                <a:gd name="connsiteY8" fmla="*/ 144016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60540 w 7380820"/>
                <a:gd name="connsiteY8" fmla="*/ 216024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60540 w 7380820"/>
                <a:gd name="connsiteY8" fmla="*/ 216024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788532 w 7380820"/>
                <a:gd name="connsiteY8" fmla="*/ 288032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752528 w 7380820"/>
                <a:gd name="connsiteY8" fmla="*/ 216024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0472 h 650786"/>
                <a:gd name="connsiteX1" fmla="*/ 720080 w 7380820"/>
                <a:gd name="connsiteY1" fmla="*/ 304468 h 650786"/>
                <a:gd name="connsiteX2" fmla="*/ 1116124 w 7380820"/>
                <a:gd name="connsiteY2" fmla="*/ 124448 h 650786"/>
                <a:gd name="connsiteX3" fmla="*/ 1593272 w 7380820"/>
                <a:gd name="connsiteY3" fmla="*/ 8714 h 650786"/>
                <a:gd name="connsiteX4" fmla="*/ 2232248 w 7380820"/>
                <a:gd name="connsiteY4" fmla="*/ 176733 h 650786"/>
                <a:gd name="connsiteX5" fmla="*/ 2664296 w 7380820"/>
                <a:gd name="connsiteY5" fmla="*/ 464765 h 650786"/>
                <a:gd name="connsiteX6" fmla="*/ 3564396 w 7380820"/>
                <a:gd name="connsiteY6" fmla="*/ 644785 h 650786"/>
                <a:gd name="connsiteX7" fmla="*/ 4284476 w 7380820"/>
                <a:gd name="connsiteY7" fmla="*/ 428761 h 650786"/>
                <a:gd name="connsiteX8" fmla="*/ 4752528 w 7380820"/>
                <a:gd name="connsiteY8" fmla="*/ 212737 h 650786"/>
                <a:gd name="connsiteX9" fmla="*/ 5508612 w 7380820"/>
                <a:gd name="connsiteY9" fmla="*/ 320749 h 650786"/>
                <a:gd name="connsiteX10" fmla="*/ 6664036 w 7380820"/>
                <a:gd name="connsiteY10" fmla="*/ 188823 h 650786"/>
                <a:gd name="connsiteX11" fmla="*/ 6984776 w 7380820"/>
                <a:gd name="connsiteY11" fmla="*/ 196456 h 650786"/>
                <a:gd name="connsiteX12" fmla="*/ 7380820 w 7380820"/>
                <a:gd name="connsiteY12" fmla="*/ 160452 h 650786"/>
                <a:gd name="connsiteX0" fmla="*/ 0 w 7380820"/>
                <a:gd name="connsiteY0" fmla="*/ 340472 h 650786"/>
                <a:gd name="connsiteX1" fmla="*/ 720080 w 7380820"/>
                <a:gd name="connsiteY1" fmla="*/ 304468 h 650786"/>
                <a:gd name="connsiteX2" fmla="*/ 1116124 w 7380820"/>
                <a:gd name="connsiteY2" fmla="*/ 124448 h 650786"/>
                <a:gd name="connsiteX3" fmla="*/ 1593272 w 7380820"/>
                <a:gd name="connsiteY3" fmla="*/ 8714 h 650786"/>
                <a:gd name="connsiteX4" fmla="*/ 2232248 w 7380820"/>
                <a:gd name="connsiteY4" fmla="*/ 176733 h 650786"/>
                <a:gd name="connsiteX5" fmla="*/ 2664296 w 7380820"/>
                <a:gd name="connsiteY5" fmla="*/ 464764 h 650786"/>
                <a:gd name="connsiteX6" fmla="*/ 3564396 w 7380820"/>
                <a:gd name="connsiteY6" fmla="*/ 644785 h 650786"/>
                <a:gd name="connsiteX7" fmla="*/ 4284476 w 7380820"/>
                <a:gd name="connsiteY7" fmla="*/ 428761 h 650786"/>
                <a:gd name="connsiteX8" fmla="*/ 4752528 w 7380820"/>
                <a:gd name="connsiteY8" fmla="*/ 212737 h 650786"/>
                <a:gd name="connsiteX9" fmla="*/ 5508612 w 7380820"/>
                <a:gd name="connsiteY9" fmla="*/ 320749 h 650786"/>
                <a:gd name="connsiteX10" fmla="*/ 6664036 w 7380820"/>
                <a:gd name="connsiteY10" fmla="*/ 188823 h 650786"/>
                <a:gd name="connsiteX11" fmla="*/ 6984776 w 7380820"/>
                <a:gd name="connsiteY11" fmla="*/ 196456 h 650786"/>
                <a:gd name="connsiteX12" fmla="*/ 7380820 w 7380820"/>
                <a:gd name="connsiteY12" fmla="*/ 160452 h 650786"/>
                <a:gd name="connsiteX0" fmla="*/ 0 w 7380820"/>
                <a:gd name="connsiteY0" fmla="*/ 340472 h 656786"/>
                <a:gd name="connsiteX1" fmla="*/ 720080 w 7380820"/>
                <a:gd name="connsiteY1" fmla="*/ 304468 h 656786"/>
                <a:gd name="connsiteX2" fmla="*/ 1116124 w 7380820"/>
                <a:gd name="connsiteY2" fmla="*/ 124448 h 656786"/>
                <a:gd name="connsiteX3" fmla="*/ 1593272 w 7380820"/>
                <a:gd name="connsiteY3" fmla="*/ 8714 h 656786"/>
                <a:gd name="connsiteX4" fmla="*/ 2232248 w 7380820"/>
                <a:gd name="connsiteY4" fmla="*/ 176733 h 656786"/>
                <a:gd name="connsiteX5" fmla="*/ 2772308 w 7380820"/>
                <a:gd name="connsiteY5" fmla="*/ 500768 h 656786"/>
                <a:gd name="connsiteX6" fmla="*/ 3564396 w 7380820"/>
                <a:gd name="connsiteY6" fmla="*/ 644785 h 656786"/>
                <a:gd name="connsiteX7" fmla="*/ 4284476 w 7380820"/>
                <a:gd name="connsiteY7" fmla="*/ 428761 h 656786"/>
                <a:gd name="connsiteX8" fmla="*/ 4752528 w 7380820"/>
                <a:gd name="connsiteY8" fmla="*/ 212737 h 656786"/>
                <a:gd name="connsiteX9" fmla="*/ 5508612 w 7380820"/>
                <a:gd name="connsiteY9" fmla="*/ 320749 h 656786"/>
                <a:gd name="connsiteX10" fmla="*/ 6664036 w 7380820"/>
                <a:gd name="connsiteY10" fmla="*/ 188823 h 656786"/>
                <a:gd name="connsiteX11" fmla="*/ 6984776 w 7380820"/>
                <a:gd name="connsiteY11" fmla="*/ 196456 h 656786"/>
                <a:gd name="connsiteX12" fmla="*/ 7380820 w 7380820"/>
                <a:gd name="connsiteY12" fmla="*/ 160452 h 656786"/>
                <a:gd name="connsiteX0" fmla="*/ 0 w 7380820"/>
                <a:gd name="connsiteY0" fmla="*/ 340472 h 656786"/>
                <a:gd name="connsiteX1" fmla="*/ 720080 w 7380820"/>
                <a:gd name="connsiteY1" fmla="*/ 304468 h 656786"/>
                <a:gd name="connsiteX2" fmla="*/ 1116124 w 7380820"/>
                <a:gd name="connsiteY2" fmla="*/ 124448 h 656786"/>
                <a:gd name="connsiteX3" fmla="*/ 1593272 w 7380820"/>
                <a:gd name="connsiteY3" fmla="*/ 8714 h 656786"/>
                <a:gd name="connsiteX4" fmla="*/ 2304256 w 7380820"/>
                <a:gd name="connsiteY4" fmla="*/ 176732 h 656786"/>
                <a:gd name="connsiteX5" fmla="*/ 2772308 w 7380820"/>
                <a:gd name="connsiteY5" fmla="*/ 500768 h 656786"/>
                <a:gd name="connsiteX6" fmla="*/ 3564396 w 7380820"/>
                <a:gd name="connsiteY6" fmla="*/ 644785 h 656786"/>
                <a:gd name="connsiteX7" fmla="*/ 4284476 w 7380820"/>
                <a:gd name="connsiteY7" fmla="*/ 428761 h 656786"/>
                <a:gd name="connsiteX8" fmla="*/ 4752528 w 7380820"/>
                <a:gd name="connsiteY8" fmla="*/ 212737 h 656786"/>
                <a:gd name="connsiteX9" fmla="*/ 5508612 w 7380820"/>
                <a:gd name="connsiteY9" fmla="*/ 320749 h 656786"/>
                <a:gd name="connsiteX10" fmla="*/ 6664036 w 7380820"/>
                <a:gd name="connsiteY10" fmla="*/ 188823 h 656786"/>
                <a:gd name="connsiteX11" fmla="*/ 6984776 w 7380820"/>
                <a:gd name="connsiteY11" fmla="*/ 196456 h 656786"/>
                <a:gd name="connsiteX12" fmla="*/ 7380820 w 7380820"/>
                <a:gd name="connsiteY12" fmla="*/ 160452 h 656786"/>
                <a:gd name="connsiteX0" fmla="*/ 0 w 7380820"/>
                <a:gd name="connsiteY0" fmla="*/ 237313 h 553627"/>
                <a:gd name="connsiteX1" fmla="*/ 720080 w 7380820"/>
                <a:gd name="connsiteY1" fmla="*/ 201309 h 553627"/>
                <a:gd name="connsiteX2" fmla="*/ 1116124 w 7380820"/>
                <a:gd name="connsiteY2" fmla="*/ 21289 h 553627"/>
                <a:gd name="connsiteX3" fmla="*/ 1584176 w 7380820"/>
                <a:gd name="connsiteY3" fmla="*/ 73573 h 553627"/>
                <a:gd name="connsiteX4" fmla="*/ 2304256 w 7380820"/>
                <a:gd name="connsiteY4" fmla="*/ 73573 h 553627"/>
                <a:gd name="connsiteX5" fmla="*/ 2772308 w 7380820"/>
                <a:gd name="connsiteY5" fmla="*/ 397609 h 553627"/>
                <a:gd name="connsiteX6" fmla="*/ 3564396 w 7380820"/>
                <a:gd name="connsiteY6" fmla="*/ 541626 h 553627"/>
                <a:gd name="connsiteX7" fmla="*/ 4284476 w 7380820"/>
                <a:gd name="connsiteY7" fmla="*/ 325602 h 553627"/>
                <a:gd name="connsiteX8" fmla="*/ 4752528 w 7380820"/>
                <a:gd name="connsiteY8" fmla="*/ 109578 h 553627"/>
                <a:gd name="connsiteX9" fmla="*/ 5508612 w 7380820"/>
                <a:gd name="connsiteY9" fmla="*/ 217590 h 553627"/>
                <a:gd name="connsiteX10" fmla="*/ 6664036 w 7380820"/>
                <a:gd name="connsiteY10" fmla="*/ 85664 h 553627"/>
                <a:gd name="connsiteX11" fmla="*/ 6984776 w 7380820"/>
                <a:gd name="connsiteY11" fmla="*/ 93297 h 553627"/>
                <a:gd name="connsiteX12" fmla="*/ 7380820 w 7380820"/>
                <a:gd name="connsiteY12" fmla="*/ 57293 h 553627"/>
                <a:gd name="connsiteX0" fmla="*/ 0 w 7380820"/>
                <a:gd name="connsiteY0" fmla="*/ 217746 h 534060"/>
                <a:gd name="connsiteX1" fmla="*/ 720080 w 7380820"/>
                <a:gd name="connsiteY1" fmla="*/ 181742 h 534060"/>
                <a:gd name="connsiteX2" fmla="*/ 1152128 w 7380820"/>
                <a:gd name="connsiteY2" fmla="*/ 270030 h 534060"/>
                <a:gd name="connsiteX3" fmla="*/ 1584176 w 7380820"/>
                <a:gd name="connsiteY3" fmla="*/ 54006 h 534060"/>
                <a:gd name="connsiteX4" fmla="*/ 2304256 w 7380820"/>
                <a:gd name="connsiteY4" fmla="*/ 54006 h 534060"/>
                <a:gd name="connsiteX5" fmla="*/ 2772308 w 7380820"/>
                <a:gd name="connsiteY5" fmla="*/ 378042 h 534060"/>
                <a:gd name="connsiteX6" fmla="*/ 3564396 w 7380820"/>
                <a:gd name="connsiteY6" fmla="*/ 522059 h 534060"/>
                <a:gd name="connsiteX7" fmla="*/ 4284476 w 7380820"/>
                <a:gd name="connsiteY7" fmla="*/ 306035 h 534060"/>
                <a:gd name="connsiteX8" fmla="*/ 4752528 w 7380820"/>
                <a:gd name="connsiteY8" fmla="*/ 90011 h 534060"/>
                <a:gd name="connsiteX9" fmla="*/ 5508612 w 7380820"/>
                <a:gd name="connsiteY9" fmla="*/ 198023 h 534060"/>
                <a:gd name="connsiteX10" fmla="*/ 6664036 w 7380820"/>
                <a:gd name="connsiteY10" fmla="*/ 66097 h 534060"/>
                <a:gd name="connsiteX11" fmla="*/ 6984776 w 7380820"/>
                <a:gd name="connsiteY11" fmla="*/ 73730 h 534060"/>
                <a:gd name="connsiteX12" fmla="*/ 7380820 w 7380820"/>
                <a:gd name="connsiteY12" fmla="*/ 37726 h 534060"/>
                <a:gd name="connsiteX0" fmla="*/ 0 w 7380820"/>
                <a:gd name="connsiteY0" fmla="*/ 235749 h 552063"/>
                <a:gd name="connsiteX1" fmla="*/ 720080 w 7380820"/>
                <a:gd name="connsiteY1" fmla="*/ 199745 h 552063"/>
                <a:gd name="connsiteX2" fmla="*/ 1152128 w 7380820"/>
                <a:gd name="connsiteY2" fmla="*/ 288033 h 552063"/>
                <a:gd name="connsiteX3" fmla="*/ 1836204 w 7380820"/>
                <a:gd name="connsiteY3" fmla="*/ 36004 h 552063"/>
                <a:gd name="connsiteX4" fmla="*/ 2304256 w 7380820"/>
                <a:gd name="connsiteY4" fmla="*/ 72009 h 552063"/>
                <a:gd name="connsiteX5" fmla="*/ 2772308 w 7380820"/>
                <a:gd name="connsiteY5" fmla="*/ 396045 h 552063"/>
                <a:gd name="connsiteX6" fmla="*/ 3564396 w 7380820"/>
                <a:gd name="connsiteY6" fmla="*/ 540062 h 552063"/>
                <a:gd name="connsiteX7" fmla="*/ 4284476 w 7380820"/>
                <a:gd name="connsiteY7" fmla="*/ 324038 h 552063"/>
                <a:gd name="connsiteX8" fmla="*/ 4752528 w 7380820"/>
                <a:gd name="connsiteY8" fmla="*/ 108014 h 552063"/>
                <a:gd name="connsiteX9" fmla="*/ 5508612 w 7380820"/>
                <a:gd name="connsiteY9" fmla="*/ 216026 h 552063"/>
                <a:gd name="connsiteX10" fmla="*/ 6664036 w 7380820"/>
                <a:gd name="connsiteY10" fmla="*/ 84100 h 552063"/>
                <a:gd name="connsiteX11" fmla="*/ 6984776 w 7380820"/>
                <a:gd name="connsiteY11" fmla="*/ 91733 h 552063"/>
                <a:gd name="connsiteX12" fmla="*/ 7380820 w 7380820"/>
                <a:gd name="connsiteY12" fmla="*/ 55729 h 552063"/>
                <a:gd name="connsiteX0" fmla="*/ 0 w 7380820"/>
                <a:gd name="connsiteY0" fmla="*/ 235749 h 552063"/>
                <a:gd name="connsiteX1" fmla="*/ 684076 w 7380820"/>
                <a:gd name="connsiteY1" fmla="*/ 288033 h 552063"/>
                <a:gd name="connsiteX2" fmla="*/ 1152128 w 7380820"/>
                <a:gd name="connsiteY2" fmla="*/ 288033 h 552063"/>
                <a:gd name="connsiteX3" fmla="*/ 1836204 w 7380820"/>
                <a:gd name="connsiteY3" fmla="*/ 36004 h 552063"/>
                <a:gd name="connsiteX4" fmla="*/ 2304256 w 7380820"/>
                <a:gd name="connsiteY4" fmla="*/ 72009 h 552063"/>
                <a:gd name="connsiteX5" fmla="*/ 2772308 w 7380820"/>
                <a:gd name="connsiteY5" fmla="*/ 396045 h 552063"/>
                <a:gd name="connsiteX6" fmla="*/ 3564396 w 7380820"/>
                <a:gd name="connsiteY6" fmla="*/ 540062 h 552063"/>
                <a:gd name="connsiteX7" fmla="*/ 4284476 w 7380820"/>
                <a:gd name="connsiteY7" fmla="*/ 324038 h 552063"/>
                <a:gd name="connsiteX8" fmla="*/ 4752528 w 7380820"/>
                <a:gd name="connsiteY8" fmla="*/ 108014 h 552063"/>
                <a:gd name="connsiteX9" fmla="*/ 5508612 w 7380820"/>
                <a:gd name="connsiteY9" fmla="*/ 216026 h 552063"/>
                <a:gd name="connsiteX10" fmla="*/ 6664036 w 7380820"/>
                <a:gd name="connsiteY10" fmla="*/ 84100 h 552063"/>
                <a:gd name="connsiteX11" fmla="*/ 6984776 w 7380820"/>
                <a:gd name="connsiteY11" fmla="*/ 91733 h 552063"/>
                <a:gd name="connsiteX12" fmla="*/ 7380820 w 7380820"/>
                <a:gd name="connsiteY12" fmla="*/ 55729 h 552063"/>
                <a:gd name="connsiteX0" fmla="*/ 114013 w 7494833"/>
                <a:gd name="connsiteY0" fmla="*/ 235749 h 552063"/>
                <a:gd name="connsiteX1" fmla="*/ 114013 w 7494833"/>
                <a:gd name="connsiteY1" fmla="*/ 324037 h 552063"/>
                <a:gd name="connsiteX2" fmla="*/ 798089 w 7494833"/>
                <a:gd name="connsiteY2" fmla="*/ 288033 h 552063"/>
                <a:gd name="connsiteX3" fmla="*/ 1266141 w 7494833"/>
                <a:gd name="connsiteY3" fmla="*/ 288033 h 552063"/>
                <a:gd name="connsiteX4" fmla="*/ 1950217 w 7494833"/>
                <a:gd name="connsiteY4" fmla="*/ 36004 h 552063"/>
                <a:gd name="connsiteX5" fmla="*/ 2418269 w 7494833"/>
                <a:gd name="connsiteY5" fmla="*/ 72009 h 552063"/>
                <a:gd name="connsiteX6" fmla="*/ 2886321 w 7494833"/>
                <a:gd name="connsiteY6" fmla="*/ 396045 h 552063"/>
                <a:gd name="connsiteX7" fmla="*/ 3678409 w 7494833"/>
                <a:gd name="connsiteY7" fmla="*/ 540062 h 552063"/>
                <a:gd name="connsiteX8" fmla="*/ 4398489 w 7494833"/>
                <a:gd name="connsiteY8" fmla="*/ 324038 h 552063"/>
                <a:gd name="connsiteX9" fmla="*/ 4866541 w 7494833"/>
                <a:gd name="connsiteY9" fmla="*/ 108014 h 552063"/>
                <a:gd name="connsiteX10" fmla="*/ 5622625 w 7494833"/>
                <a:gd name="connsiteY10" fmla="*/ 216026 h 552063"/>
                <a:gd name="connsiteX11" fmla="*/ 6778049 w 7494833"/>
                <a:gd name="connsiteY11" fmla="*/ 84100 h 552063"/>
                <a:gd name="connsiteX12" fmla="*/ 7098789 w 7494833"/>
                <a:gd name="connsiteY12" fmla="*/ 91733 h 552063"/>
                <a:gd name="connsiteX13" fmla="*/ 7494833 w 7494833"/>
                <a:gd name="connsiteY13" fmla="*/ 55729 h 552063"/>
                <a:gd name="connsiteX0" fmla="*/ 150016 w 7530836"/>
                <a:gd name="connsiteY0" fmla="*/ 235749 h 552063"/>
                <a:gd name="connsiteX1" fmla="*/ 114013 w 7530836"/>
                <a:gd name="connsiteY1" fmla="*/ 360041 h 552063"/>
                <a:gd name="connsiteX2" fmla="*/ 834092 w 7530836"/>
                <a:gd name="connsiteY2" fmla="*/ 288033 h 552063"/>
                <a:gd name="connsiteX3" fmla="*/ 1302144 w 7530836"/>
                <a:gd name="connsiteY3" fmla="*/ 288033 h 552063"/>
                <a:gd name="connsiteX4" fmla="*/ 1986220 w 7530836"/>
                <a:gd name="connsiteY4" fmla="*/ 36004 h 552063"/>
                <a:gd name="connsiteX5" fmla="*/ 2454272 w 7530836"/>
                <a:gd name="connsiteY5" fmla="*/ 72009 h 552063"/>
                <a:gd name="connsiteX6" fmla="*/ 2922324 w 7530836"/>
                <a:gd name="connsiteY6" fmla="*/ 396045 h 552063"/>
                <a:gd name="connsiteX7" fmla="*/ 3714412 w 7530836"/>
                <a:gd name="connsiteY7" fmla="*/ 540062 h 552063"/>
                <a:gd name="connsiteX8" fmla="*/ 4434492 w 7530836"/>
                <a:gd name="connsiteY8" fmla="*/ 324038 h 552063"/>
                <a:gd name="connsiteX9" fmla="*/ 4902544 w 7530836"/>
                <a:gd name="connsiteY9" fmla="*/ 108014 h 552063"/>
                <a:gd name="connsiteX10" fmla="*/ 5658628 w 7530836"/>
                <a:gd name="connsiteY10" fmla="*/ 216026 h 552063"/>
                <a:gd name="connsiteX11" fmla="*/ 6814052 w 7530836"/>
                <a:gd name="connsiteY11" fmla="*/ 84100 h 552063"/>
                <a:gd name="connsiteX12" fmla="*/ 7134792 w 7530836"/>
                <a:gd name="connsiteY12" fmla="*/ 91733 h 552063"/>
                <a:gd name="connsiteX13" fmla="*/ 7530836 w 7530836"/>
                <a:gd name="connsiteY13" fmla="*/ 55729 h 552063"/>
                <a:gd name="connsiteX0" fmla="*/ 150016 w 7530835"/>
                <a:gd name="connsiteY0" fmla="*/ 324037 h 552063"/>
                <a:gd name="connsiteX1" fmla="*/ 114012 w 7530835"/>
                <a:gd name="connsiteY1" fmla="*/ 360041 h 552063"/>
                <a:gd name="connsiteX2" fmla="*/ 834091 w 7530835"/>
                <a:gd name="connsiteY2" fmla="*/ 288033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1 w 7530835"/>
                <a:gd name="connsiteY2" fmla="*/ 288033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774752 w 7530835"/>
                <a:gd name="connsiteY11" fmla="*/ 180021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774752 w 7530835"/>
                <a:gd name="connsiteY11" fmla="*/ 180021 h 552063"/>
                <a:gd name="connsiteX12" fmla="*/ 7134792 w 7530835"/>
                <a:gd name="connsiteY12" fmla="*/ 180021 h 552063"/>
                <a:gd name="connsiteX13" fmla="*/ 7530835 w 7530835"/>
                <a:gd name="connsiteY13" fmla="*/ 55729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658627 w 7134792"/>
                <a:gd name="connsiteY10" fmla="*/ 216026 h 552063"/>
                <a:gd name="connsiteX11" fmla="*/ 6774752 w 7134792"/>
                <a:gd name="connsiteY11" fmla="*/ 180021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180021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252029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252029 h 552063"/>
                <a:gd name="connsiteX12" fmla="*/ 7134792 w 7134792"/>
                <a:gd name="connsiteY12" fmla="*/ 288033 h 552063"/>
                <a:gd name="connsiteX0" fmla="*/ 150016 w 7098788"/>
                <a:gd name="connsiteY0" fmla="*/ 324037 h 552063"/>
                <a:gd name="connsiteX1" fmla="*/ 114012 w 7098788"/>
                <a:gd name="connsiteY1" fmla="*/ 324037 h 552063"/>
                <a:gd name="connsiteX2" fmla="*/ 834092 w 7098788"/>
                <a:gd name="connsiteY2" fmla="*/ 324037 h 552063"/>
                <a:gd name="connsiteX3" fmla="*/ 1302143 w 7098788"/>
                <a:gd name="connsiteY3" fmla="*/ 288033 h 552063"/>
                <a:gd name="connsiteX4" fmla="*/ 1986219 w 7098788"/>
                <a:gd name="connsiteY4" fmla="*/ 36004 h 552063"/>
                <a:gd name="connsiteX5" fmla="*/ 2454271 w 7098788"/>
                <a:gd name="connsiteY5" fmla="*/ 72009 h 552063"/>
                <a:gd name="connsiteX6" fmla="*/ 2922323 w 7098788"/>
                <a:gd name="connsiteY6" fmla="*/ 396045 h 552063"/>
                <a:gd name="connsiteX7" fmla="*/ 3714411 w 7098788"/>
                <a:gd name="connsiteY7" fmla="*/ 540062 h 552063"/>
                <a:gd name="connsiteX8" fmla="*/ 4434491 w 7098788"/>
                <a:gd name="connsiteY8" fmla="*/ 324038 h 552063"/>
                <a:gd name="connsiteX9" fmla="*/ 4902544 w 7098788"/>
                <a:gd name="connsiteY9" fmla="*/ 180021 h 552063"/>
                <a:gd name="connsiteX10" fmla="*/ 5514612 w 7098788"/>
                <a:gd name="connsiteY10" fmla="*/ 252029 h 552063"/>
                <a:gd name="connsiteX11" fmla="*/ 6774752 w 7098788"/>
                <a:gd name="connsiteY11" fmla="*/ 252029 h 552063"/>
                <a:gd name="connsiteX12" fmla="*/ 7098788 w 7098788"/>
                <a:gd name="connsiteY12" fmla="*/ 252029 h 552063"/>
                <a:gd name="connsiteX0" fmla="*/ 150016 w 7098788"/>
                <a:gd name="connsiteY0" fmla="*/ 324037 h 552063"/>
                <a:gd name="connsiteX1" fmla="*/ 114012 w 7098788"/>
                <a:gd name="connsiteY1" fmla="*/ 324037 h 552063"/>
                <a:gd name="connsiteX2" fmla="*/ 834092 w 7098788"/>
                <a:gd name="connsiteY2" fmla="*/ 324037 h 552063"/>
                <a:gd name="connsiteX3" fmla="*/ 1302143 w 7098788"/>
                <a:gd name="connsiteY3" fmla="*/ 288033 h 552063"/>
                <a:gd name="connsiteX4" fmla="*/ 1986219 w 7098788"/>
                <a:gd name="connsiteY4" fmla="*/ 36004 h 552063"/>
                <a:gd name="connsiteX5" fmla="*/ 2454271 w 7098788"/>
                <a:gd name="connsiteY5" fmla="*/ 72009 h 552063"/>
                <a:gd name="connsiteX6" fmla="*/ 2922323 w 7098788"/>
                <a:gd name="connsiteY6" fmla="*/ 396045 h 552063"/>
                <a:gd name="connsiteX7" fmla="*/ 3714411 w 7098788"/>
                <a:gd name="connsiteY7" fmla="*/ 540062 h 552063"/>
                <a:gd name="connsiteX8" fmla="*/ 4434491 w 7098788"/>
                <a:gd name="connsiteY8" fmla="*/ 324038 h 552063"/>
                <a:gd name="connsiteX9" fmla="*/ 4902544 w 7098788"/>
                <a:gd name="connsiteY9" fmla="*/ 180021 h 552063"/>
                <a:gd name="connsiteX10" fmla="*/ 5514612 w 7098788"/>
                <a:gd name="connsiteY10" fmla="*/ 252029 h 552063"/>
                <a:gd name="connsiteX11" fmla="*/ 6774752 w 7098788"/>
                <a:gd name="connsiteY11" fmla="*/ 252029 h 552063"/>
                <a:gd name="connsiteX12" fmla="*/ 7098788 w 7098788"/>
                <a:gd name="connsiteY12" fmla="*/ 252029 h 552063"/>
                <a:gd name="connsiteX0" fmla="*/ 150016 w 6774752"/>
                <a:gd name="connsiteY0" fmla="*/ 324037 h 552063"/>
                <a:gd name="connsiteX1" fmla="*/ 114012 w 6774752"/>
                <a:gd name="connsiteY1" fmla="*/ 324037 h 552063"/>
                <a:gd name="connsiteX2" fmla="*/ 834092 w 6774752"/>
                <a:gd name="connsiteY2" fmla="*/ 324037 h 552063"/>
                <a:gd name="connsiteX3" fmla="*/ 1302143 w 6774752"/>
                <a:gd name="connsiteY3" fmla="*/ 288033 h 552063"/>
                <a:gd name="connsiteX4" fmla="*/ 1986219 w 6774752"/>
                <a:gd name="connsiteY4" fmla="*/ 36004 h 552063"/>
                <a:gd name="connsiteX5" fmla="*/ 2454271 w 6774752"/>
                <a:gd name="connsiteY5" fmla="*/ 72009 h 552063"/>
                <a:gd name="connsiteX6" fmla="*/ 2922323 w 6774752"/>
                <a:gd name="connsiteY6" fmla="*/ 396045 h 552063"/>
                <a:gd name="connsiteX7" fmla="*/ 3714411 w 6774752"/>
                <a:gd name="connsiteY7" fmla="*/ 540062 h 552063"/>
                <a:gd name="connsiteX8" fmla="*/ 4434491 w 6774752"/>
                <a:gd name="connsiteY8" fmla="*/ 324038 h 552063"/>
                <a:gd name="connsiteX9" fmla="*/ 4902544 w 6774752"/>
                <a:gd name="connsiteY9" fmla="*/ 180021 h 552063"/>
                <a:gd name="connsiteX10" fmla="*/ 5514612 w 6774752"/>
                <a:gd name="connsiteY10" fmla="*/ 252029 h 552063"/>
                <a:gd name="connsiteX11" fmla="*/ 6774752 w 6774752"/>
                <a:gd name="connsiteY11" fmla="*/ 252029 h 55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4752" h="552063">
                  <a:moveTo>
                    <a:pt x="150016" y="324037"/>
                  </a:moveTo>
                  <a:cubicBezTo>
                    <a:pt x="155264" y="325566"/>
                    <a:pt x="0" y="330038"/>
                    <a:pt x="114012" y="324037"/>
                  </a:cubicBezTo>
                  <a:lnTo>
                    <a:pt x="834092" y="324037"/>
                  </a:lnTo>
                  <a:cubicBezTo>
                    <a:pt x="1032114" y="318036"/>
                    <a:pt x="1110122" y="336038"/>
                    <a:pt x="1302143" y="288033"/>
                  </a:cubicBezTo>
                  <a:cubicBezTo>
                    <a:pt x="1494164" y="240028"/>
                    <a:pt x="1794198" y="72008"/>
                    <a:pt x="1986219" y="36004"/>
                  </a:cubicBezTo>
                  <a:cubicBezTo>
                    <a:pt x="2178240" y="0"/>
                    <a:pt x="2298254" y="12002"/>
                    <a:pt x="2454271" y="72009"/>
                  </a:cubicBezTo>
                  <a:cubicBezTo>
                    <a:pt x="2610288" y="132016"/>
                    <a:pt x="2712300" y="318036"/>
                    <a:pt x="2922323" y="396045"/>
                  </a:cubicBezTo>
                  <a:cubicBezTo>
                    <a:pt x="3132346" y="474054"/>
                    <a:pt x="3462383" y="552063"/>
                    <a:pt x="3714411" y="540062"/>
                  </a:cubicBezTo>
                  <a:cubicBezTo>
                    <a:pt x="3966439" y="528061"/>
                    <a:pt x="4236469" y="384045"/>
                    <a:pt x="4434491" y="324038"/>
                  </a:cubicBezTo>
                  <a:cubicBezTo>
                    <a:pt x="4632513" y="264031"/>
                    <a:pt x="4722524" y="192022"/>
                    <a:pt x="4902544" y="180021"/>
                  </a:cubicBezTo>
                  <a:cubicBezTo>
                    <a:pt x="5082564" y="168020"/>
                    <a:pt x="5202577" y="240028"/>
                    <a:pt x="5514612" y="252029"/>
                  </a:cubicBezTo>
                  <a:cubicBezTo>
                    <a:pt x="5826647" y="264030"/>
                    <a:pt x="6510723" y="252029"/>
                    <a:pt x="6774752" y="25202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5" name="円弧 4"/>
            <p:cNvSpPr/>
            <p:nvPr/>
          </p:nvSpPr>
          <p:spPr>
            <a:xfrm rot="10800000">
              <a:off x="2987825" y="1023543"/>
              <a:ext cx="2442273" cy="2059321"/>
            </a:xfrm>
            <a:prstGeom prst="arc">
              <a:avLst>
                <a:gd name="adj1" fmla="val 12429536"/>
                <a:gd name="adj2" fmla="val 1992111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6" name="グループ化 5"/>
            <p:cNvGrpSpPr/>
            <p:nvPr/>
          </p:nvGrpSpPr>
          <p:grpSpPr>
            <a:xfrm>
              <a:off x="2657795" y="1995655"/>
              <a:ext cx="3168347" cy="606455"/>
              <a:chOff x="2333758" y="2240869"/>
              <a:chExt cx="3168347" cy="606455"/>
            </a:xfrm>
          </p:grpSpPr>
          <p:cxnSp>
            <p:nvCxnSpPr>
              <p:cNvPr id="20" name="直線コネクタ 19"/>
              <p:cNvCxnSpPr>
                <a:stCxn id="5" idx="0"/>
              </p:cNvCxnSpPr>
              <p:nvPr/>
            </p:nvCxnSpPr>
            <p:spPr>
              <a:xfrm rot="5400000" flipH="1" flipV="1">
                <a:off x="4918750" y="2250260"/>
                <a:ext cx="592746" cy="5739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5" idx="2"/>
              </p:cNvCxnSpPr>
              <p:nvPr/>
            </p:nvCxnSpPr>
            <p:spPr>
              <a:xfrm rot="16200000" flipV="1">
                <a:off x="2289540" y="2285088"/>
                <a:ext cx="606454" cy="5180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フリーフォーム 6"/>
            <p:cNvSpPr/>
            <p:nvPr/>
          </p:nvSpPr>
          <p:spPr>
            <a:xfrm>
              <a:off x="3469508" y="2928329"/>
              <a:ext cx="1460328" cy="437332"/>
            </a:xfrm>
            <a:custGeom>
              <a:avLst/>
              <a:gdLst>
                <a:gd name="connsiteX0" fmla="*/ 0 w 3879273"/>
                <a:gd name="connsiteY0" fmla="*/ 0 h 1108364"/>
                <a:gd name="connsiteX1" fmla="*/ 526473 w 3879273"/>
                <a:gd name="connsiteY1" fmla="*/ 540328 h 1108364"/>
                <a:gd name="connsiteX2" fmla="*/ 1136073 w 3879273"/>
                <a:gd name="connsiteY2" fmla="*/ 914400 h 1108364"/>
                <a:gd name="connsiteX3" fmla="*/ 2078182 w 3879273"/>
                <a:gd name="connsiteY3" fmla="*/ 1108364 h 1108364"/>
                <a:gd name="connsiteX4" fmla="*/ 3020291 w 3879273"/>
                <a:gd name="connsiteY4" fmla="*/ 914400 h 1108364"/>
                <a:gd name="connsiteX5" fmla="*/ 3463637 w 3879273"/>
                <a:gd name="connsiteY5" fmla="*/ 471055 h 1108364"/>
                <a:gd name="connsiteX6" fmla="*/ 3879273 w 3879273"/>
                <a:gd name="connsiteY6" fmla="*/ 83128 h 1108364"/>
                <a:gd name="connsiteX0" fmla="*/ 0 w 3879273"/>
                <a:gd name="connsiteY0" fmla="*/ 135543 h 1243907"/>
                <a:gd name="connsiteX1" fmla="*/ 205974 w 3879273"/>
                <a:gd name="connsiteY1" fmla="*/ 90055 h 1243907"/>
                <a:gd name="connsiteX2" fmla="*/ 526473 w 3879273"/>
                <a:gd name="connsiteY2" fmla="*/ 675871 h 1243907"/>
                <a:gd name="connsiteX3" fmla="*/ 1136073 w 3879273"/>
                <a:gd name="connsiteY3" fmla="*/ 1049943 h 1243907"/>
                <a:gd name="connsiteX4" fmla="*/ 2078182 w 3879273"/>
                <a:gd name="connsiteY4" fmla="*/ 1243907 h 1243907"/>
                <a:gd name="connsiteX5" fmla="*/ 3020291 w 3879273"/>
                <a:gd name="connsiteY5" fmla="*/ 1049943 h 1243907"/>
                <a:gd name="connsiteX6" fmla="*/ 3463637 w 3879273"/>
                <a:gd name="connsiteY6" fmla="*/ 606598 h 1243907"/>
                <a:gd name="connsiteX7" fmla="*/ 3879273 w 3879273"/>
                <a:gd name="connsiteY7" fmla="*/ 218671 h 1243907"/>
                <a:gd name="connsiteX0" fmla="*/ 0 w 3879273"/>
                <a:gd name="connsiteY0" fmla="*/ 127917 h 1236281"/>
                <a:gd name="connsiteX1" fmla="*/ 205974 w 3879273"/>
                <a:gd name="connsiteY1" fmla="*/ 82429 h 1236281"/>
                <a:gd name="connsiteX2" fmla="*/ 710030 w 3879273"/>
                <a:gd name="connsiteY2" fmla="*/ 622490 h 1236281"/>
                <a:gd name="connsiteX3" fmla="*/ 1136073 w 3879273"/>
                <a:gd name="connsiteY3" fmla="*/ 1042317 h 1236281"/>
                <a:gd name="connsiteX4" fmla="*/ 2078182 w 3879273"/>
                <a:gd name="connsiteY4" fmla="*/ 1236281 h 1236281"/>
                <a:gd name="connsiteX5" fmla="*/ 3020291 w 3879273"/>
                <a:gd name="connsiteY5" fmla="*/ 1042317 h 1236281"/>
                <a:gd name="connsiteX6" fmla="*/ 3463637 w 3879273"/>
                <a:gd name="connsiteY6" fmla="*/ 598972 h 1236281"/>
                <a:gd name="connsiteX7" fmla="*/ 3879273 w 3879273"/>
                <a:gd name="connsiteY7" fmla="*/ 211045 h 1236281"/>
                <a:gd name="connsiteX0" fmla="*/ 0 w 3879273"/>
                <a:gd name="connsiteY0" fmla="*/ 127917 h 1238318"/>
                <a:gd name="connsiteX1" fmla="*/ 205974 w 3879273"/>
                <a:gd name="connsiteY1" fmla="*/ 82429 h 1238318"/>
                <a:gd name="connsiteX2" fmla="*/ 710030 w 3879273"/>
                <a:gd name="connsiteY2" fmla="*/ 622490 h 1238318"/>
                <a:gd name="connsiteX3" fmla="*/ 1466114 w 3879273"/>
                <a:gd name="connsiteY3" fmla="*/ 1054538 h 1238318"/>
                <a:gd name="connsiteX4" fmla="*/ 2078182 w 3879273"/>
                <a:gd name="connsiteY4" fmla="*/ 1236281 h 1238318"/>
                <a:gd name="connsiteX5" fmla="*/ 3020291 w 3879273"/>
                <a:gd name="connsiteY5" fmla="*/ 1042317 h 1238318"/>
                <a:gd name="connsiteX6" fmla="*/ 3463637 w 3879273"/>
                <a:gd name="connsiteY6" fmla="*/ 598972 h 1238318"/>
                <a:gd name="connsiteX7" fmla="*/ 3879273 w 3879273"/>
                <a:gd name="connsiteY7" fmla="*/ 211045 h 1238318"/>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20291 w 3879273"/>
                <a:gd name="connsiteY5" fmla="*/ 1042317 h 1132546"/>
                <a:gd name="connsiteX6" fmla="*/ 3463637 w 3879273"/>
                <a:gd name="connsiteY6" fmla="*/ 598972 h 1132546"/>
                <a:gd name="connsiteX7" fmla="*/ 3879273 w 3879273"/>
                <a:gd name="connsiteY7" fmla="*/ 211045 h 1132546"/>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86294 w 3879273"/>
                <a:gd name="connsiteY5" fmla="*/ 802509 h 1132546"/>
                <a:gd name="connsiteX6" fmla="*/ 3463637 w 3879273"/>
                <a:gd name="connsiteY6" fmla="*/ 598972 h 1132546"/>
                <a:gd name="connsiteX7" fmla="*/ 3879273 w 3879273"/>
                <a:gd name="connsiteY7" fmla="*/ 211045 h 1132546"/>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86294 w 3879273"/>
                <a:gd name="connsiteY5" fmla="*/ 802509 h 1132546"/>
                <a:gd name="connsiteX6" fmla="*/ 3374326 w 3879273"/>
                <a:gd name="connsiteY6" fmla="*/ 442469 h 1132546"/>
                <a:gd name="connsiteX7" fmla="*/ 3879273 w 3879273"/>
                <a:gd name="connsiteY7" fmla="*/ 211045 h 1132546"/>
                <a:gd name="connsiteX0" fmla="*/ 0 w 3879273"/>
                <a:gd name="connsiteY0" fmla="*/ 127917 h 1144547"/>
                <a:gd name="connsiteX1" fmla="*/ 205974 w 3879273"/>
                <a:gd name="connsiteY1" fmla="*/ 82429 h 1144547"/>
                <a:gd name="connsiteX2" fmla="*/ 710030 w 3879273"/>
                <a:gd name="connsiteY2" fmla="*/ 622490 h 1144547"/>
                <a:gd name="connsiteX3" fmla="*/ 1466114 w 3879273"/>
                <a:gd name="connsiteY3" fmla="*/ 1054538 h 1144547"/>
                <a:gd name="connsiteX4" fmla="*/ 2258202 w 3879273"/>
                <a:gd name="connsiteY4" fmla="*/ 1090541 h 1144547"/>
                <a:gd name="connsiteX5" fmla="*/ 2870270 w 3879273"/>
                <a:gd name="connsiteY5" fmla="*/ 730501 h 1144547"/>
                <a:gd name="connsiteX6" fmla="*/ 3374326 w 3879273"/>
                <a:gd name="connsiteY6" fmla="*/ 442469 h 1144547"/>
                <a:gd name="connsiteX7" fmla="*/ 3879273 w 3879273"/>
                <a:gd name="connsiteY7" fmla="*/ 211045 h 1144547"/>
                <a:gd name="connsiteX0" fmla="*/ 0 w 3879273"/>
                <a:gd name="connsiteY0" fmla="*/ 103914 h 1132546"/>
                <a:gd name="connsiteX1" fmla="*/ 205974 w 3879273"/>
                <a:gd name="connsiteY1" fmla="*/ 58426 h 1132546"/>
                <a:gd name="connsiteX2" fmla="*/ 710030 w 3879273"/>
                <a:gd name="connsiteY2" fmla="*/ 454470 h 1132546"/>
                <a:gd name="connsiteX3" fmla="*/ 1466114 w 3879273"/>
                <a:gd name="connsiteY3" fmla="*/ 1030535 h 1132546"/>
                <a:gd name="connsiteX4" fmla="*/ 2258202 w 3879273"/>
                <a:gd name="connsiteY4" fmla="*/ 1066538 h 1132546"/>
                <a:gd name="connsiteX5" fmla="*/ 2870270 w 3879273"/>
                <a:gd name="connsiteY5" fmla="*/ 706498 h 1132546"/>
                <a:gd name="connsiteX6" fmla="*/ 3374326 w 3879273"/>
                <a:gd name="connsiteY6" fmla="*/ 418466 h 1132546"/>
                <a:gd name="connsiteX7" fmla="*/ 3879273 w 3879273"/>
                <a:gd name="connsiteY7" fmla="*/ 187042 h 1132546"/>
                <a:gd name="connsiteX0" fmla="*/ 0 w 3879273"/>
                <a:gd name="connsiteY0" fmla="*/ 103915 h 1132547"/>
                <a:gd name="connsiteX1" fmla="*/ 385994 w 3879273"/>
                <a:gd name="connsiteY1" fmla="*/ 58426 h 1132547"/>
                <a:gd name="connsiteX2" fmla="*/ 710030 w 3879273"/>
                <a:gd name="connsiteY2" fmla="*/ 454471 h 1132547"/>
                <a:gd name="connsiteX3" fmla="*/ 1466114 w 3879273"/>
                <a:gd name="connsiteY3" fmla="*/ 1030536 h 1132547"/>
                <a:gd name="connsiteX4" fmla="*/ 2258202 w 3879273"/>
                <a:gd name="connsiteY4" fmla="*/ 1066539 h 1132547"/>
                <a:gd name="connsiteX5" fmla="*/ 2870270 w 3879273"/>
                <a:gd name="connsiteY5" fmla="*/ 706499 h 1132547"/>
                <a:gd name="connsiteX6" fmla="*/ 3374326 w 3879273"/>
                <a:gd name="connsiteY6" fmla="*/ 418467 h 1132547"/>
                <a:gd name="connsiteX7" fmla="*/ 3879273 w 3879273"/>
                <a:gd name="connsiteY7" fmla="*/ 187043 h 1132547"/>
                <a:gd name="connsiteX0" fmla="*/ 0 w 3879273"/>
                <a:gd name="connsiteY0" fmla="*/ 31906 h 1060538"/>
                <a:gd name="connsiteX1" fmla="*/ 421998 w 3879273"/>
                <a:gd name="connsiteY1" fmla="*/ 58426 h 1060538"/>
                <a:gd name="connsiteX2" fmla="*/ 710030 w 3879273"/>
                <a:gd name="connsiteY2" fmla="*/ 382462 h 1060538"/>
                <a:gd name="connsiteX3" fmla="*/ 1466114 w 3879273"/>
                <a:gd name="connsiteY3" fmla="*/ 958527 h 1060538"/>
                <a:gd name="connsiteX4" fmla="*/ 2258202 w 3879273"/>
                <a:gd name="connsiteY4" fmla="*/ 994530 h 1060538"/>
                <a:gd name="connsiteX5" fmla="*/ 2870270 w 3879273"/>
                <a:gd name="connsiteY5" fmla="*/ 634490 h 1060538"/>
                <a:gd name="connsiteX6" fmla="*/ 3374326 w 3879273"/>
                <a:gd name="connsiteY6" fmla="*/ 346458 h 1060538"/>
                <a:gd name="connsiteX7" fmla="*/ 3879273 w 3879273"/>
                <a:gd name="connsiteY7" fmla="*/ 115034 h 1060538"/>
                <a:gd name="connsiteX0" fmla="*/ 0 w 3879273"/>
                <a:gd name="connsiteY0" fmla="*/ 49909 h 1078541"/>
                <a:gd name="connsiteX1" fmla="*/ 169970 w 3879273"/>
                <a:gd name="connsiteY1" fmla="*/ 4420 h 1078541"/>
                <a:gd name="connsiteX2" fmla="*/ 421998 w 3879273"/>
                <a:gd name="connsiteY2" fmla="*/ 76429 h 1078541"/>
                <a:gd name="connsiteX3" fmla="*/ 710030 w 3879273"/>
                <a:gd name="connsiteY3" fmla="*/ 400465 h 1078541"/>
                <a:gd name="connsiteX4" fmla="*/ 1466114 w 3879273"/>
                <a:gd name="connsiteY4" fmla="*/ 976530 h 1078541"/>
                <a:gd name="connsiteX5" fmla="*/ 2258202 w 3879273"/>
                <a:gd name="connsiteY5" fmla="*/ 1012533 h 1078541"/>
                <a:gd name="connsiteX6" fmla="*/ 2870270 w 3879273"/>
                <a:gd name="connsiteY6" fmla="*/ 652493 h 1078541"/>
                <a:gd name="connsiteX7" fmla="*/ 3374326 w 3879273"/>
                <a:gd name="connsiteY7" fmla="*/ 364461 h 1078541"/>
                <a:gd name="connsiteX8" fmla="*/ 3879273 w 3879273"/>
                <a:gd name="connsiteY8" fmla="*/ 133037 h 1078541"/>
                <a:gd name="connsiteX0" fmla="*/ 12001 w 3757308"/>
                <a:gd name="connsiteY0" fmla="*/ 0 h 1110124"/>
                <a:gd name="connsiteX1" fmla="*/ 48005 w 3757308"/>
                <a:gd name="connsiteY1" fmla="*/ 36003 h 1110124"/>
                <a:gd name="connsiteX2" fmla="*/ 300033 w 3757308"/>
                <a:gd name="connsiteY2" fmla="*/ 108012 h 1110124"/>
                <a:gd name="connsiteX3" fmla="*/ 588065 w 3757308"/>
                <a:gd name="connsiteY3" fmla="*/ 432048 h 1110124"/>
                <a:gd name="connsiteX4" fmla="*/ 1344149 w 3757308"/>
                <a:gd name="connsiteY4" fmla="*/ 1008113 h 1110124"/>
                <a:gd name="connsiteX5" fmla="*/ 2136237 w 3757308"/>
                <a:gd name="connsiteY5" fmla="*/ 1044116 h 1110124"/>
                <a:gd name="connsiteX6" fmla="*/ 2748305 w 3757308"/>
                <a:gd name="connsiteY6" fmla="*/ 684076 h 1110124"/>
                <a:gd name="connsiteX7" fmla="*/ 3252361 w 3757308"/>
                <a:gd name="connsiteY7" fmla="*/ 396044 h 1110124"/>
                <a:gd name="connsiteX8" fmla="*/ 3757308 w 3757308"/>
                <a:gd name="connsiteY8" fmla="*/ 164620 h 1110124"/>
                <a:gd name="connsiteX0" fmla="*/ 0 w 3745307"/>
                <a:gd name="connsiteY0" fmla="*/ 18002 h 1128126"/>
                <a:gd name="connsiteX1" fmla="*/ 108011 w 3745307"/>
                <a:gd name="connsiteY1" fmla="*/ 18002 h 1128126"/>
                <a:gd name="connsiteX2" fmla="*/ 288032 w 3745307"/>
                <a:gd name="connsiteY2" fmla="*/ 126014 h 1128126"/>
                <a:gd name="connsiteX3" fmla="*/ 576064 w 3745307"/>
                <a:gd name="connsiteY3" fmla="*/ 450050 h 1128126"/>
                <a:gd name="connsiteX4" fmla="*/ 1332148 w 3745307"/>
                <a:gd name="connsiteY4" fmla="*/ 1026115 h 1128126"/>
                <a:gd name="connsiteX5" fmla="*/ 2124236 w 3745307"/>
                <a:gd name="connsiteY5" fmla="*/ 1062118 h 1128126"/>
                <a:gd name="connsiteX6" fmla="*/ 2736304 w 3745307"/>
                <a:gd name="connsiteY6" fmla="*/ 702078 h 1128126"/>
                <a:gd name="connsiteX7" fmla="*/ 3240360 w 3745307"/>
                <a:gd name="connsiteY7" fmla="*/ 414046 h 1128126"/>
                <a:gd name="connsiteX8" fmla="*/ 3745307 w 3745307"/>
                <a:gd name="connsiteY8" fmla="*/ 182622 h 1128126"/>
                <a:gd name="connsiteX0" fmla="*/ 0 w 3745307"/>
                <a:gd name="connsiteY0" fmla="*/ 24003 h 1134127"/>
                <a:gd name="connsiteX1" fmla="*/ 108011 w 3745307"/>
                <a:gd name="connsiteY1" fmla="*/ 24003 h 1134127"/>
                <a:gd name="connsiteX2" fmla="*/ 288031 w 3745307"/>
                <a:gd name="connsiteY2" fmla="*/ 168019 h 1134127"/>
                <a:gd name="connsiteX3" fmla="*/ 576064 w 3745307"/>
                <a:gd name="connsiteY3" fmla="*/ 456051 h 1134127"/>
                <a:gd name="connsiteX4" fmla="*/ 1332148 w 3745307"/>
                <a:gd name="connsiteY4" fmla="*/ 1032116 h 1134127"/>
                <a:gd name="connsiteX5" fmla="*/ 2124236 w 3745307"/>
                <a:gd name="connsiteY5" fmla="*/ 1068119 h 1134127"/>
                <a:gd name="connsiteX6" fmla="*/ 2736304 w 3745307"/>
                <a:gd name="connsiteY6" fmla="*/ 708079 h 1134127"/>
                <a:gd name="connsiteX7" fmla="*/ 3240360 w 3745307"/>
                <a:gd name="connsiteY7" fmla="*/ 420047 h 1134127"/>
                <a:gd name="connsiteX8" fmla="*/ 3745307 w 3745307"/>
                <a:gd name="connsiteY8" fmla="*/ 188623 h 1134127"/>
                <a:gd name="connsiteX0" fmla="*/ 0 w 3745307"/>
                <a:gd name="connsiteY0" fmla="*/ 24003 h 1134127"/>
                <a:gd name="connsiteX1" fmla="*/ 108011 w 3745307"/>
                <a:gd name="connsiteY1" fmla="*/ 24004 h 1134127"/>
                <a:gd name="connsiteX2" fmla="*/ 108011 w 3745307"/>
                <a:gd name="connsiteY2" fmla="*/ 24003 h 1134127"/>
                <a:gd name="connsiteX3" fmla="*/ 288031 w 3745307"/>
                <a:gd name="connsiteY3" fmla="*/ 168019 h 1134127"/>
                <a:gd name="connsiteX4" fmla="*/ 576064 w 3745307"/>
                <a:gd name="connsiteY4" fmla="*/ 456051 h 1134127"/>
                <a:gd name="connsiteX5" fmla="*/ 1332148 w 3745307"/>
                <a:gd name="connsiteY5" fmla="*/ 1032116 h 1134127"/>
                <a:gd name="connsiteX6" fmla="*/ 2124236 w 3745307"/>
                <a:gd name="connsiteY6" fmla="*/ 1068119 h 1134127"/>
                <a:gd name="connsiteX7" fmla="*/ 2736304 w 3745307"/>
                <a:gd name="connsiteY7" fmla="*/ 708079 h 1134127"/>
                <a:gd name="connsiteX8" fmla="*/ 3240360 w 3745307"/>
                <a:gd name="connsiteY8" fmla="*/ 420047 h 1134127"/>
                <a:gd name="connsiteX9" fmla="*/ 3745307 w 3745307"/>
                <a:gd name="connsiteY9" fmla="*/ 188623 h 1134127"/>
                <a:gd name="connsiteX0" fmla="*/ 0 w 3745307"/>
                <a:gd name="connsiteY0" fmla="*/ 24002 h 1134126"/>
                <a:gd name="connsiteX1" fmla="*/ 108011 w 3745307"/>
                <a:gd name="connsiteY1" fmla="*/ 24003 h 1134126"/>
                <a:gd name="connsiteX2" fmla="*/ 288031 w 3745307"/>
                <a:gd name="connsiteY2" fmla="*/ 168018 h 1134126"/>
                <a:gd name="connsiteX3" fmla="*/ 576064 w 3745307"/>
                <a:gd name="connsiteY3" fmla="*/ 456050 h 1134126"/>
                <a:gd name="connsiteX4" fmla="*/ 1332148 w 3745307"/>
                <a:gd name="connsiteY4" fmla="*/ 1032115 h 1134126"/>
                <a:gd name="connsiteX5" fmla="*/ 2124236 w 3745307"/>
                <a:gd name="connsiteY5" fmla="*/ 1068118 h 1134126"/>
                <a:gd name="connsiteX6" fmla="*/ 2736304 w 3745307"/>
                <a:gd name="connsiteY6" fmla="*/ 708078 h 1134126"/>
                <a:gd name="connsiteX7" fmla="*/ 3240360 w 3745307"/>
                <a:gd name="connsiteY7" fmla="*/ 420046 h 1134126"/>
                <a:gd name="connsiteX8" fmla="*/ 3745307 w 3745307"/>
                <a:gd name="connsiteY8" fmla="*/ 188622 h 1134126"/>
                <a:gd name="connsiteX0" fmla="*/ 22366 w 3767673"/>
                <a:gd name="connsiteY0" fmla="*/ 24002 h 1134126"/>
                <a:gd name="connsiteX1" fmla="*/ 130377 w 3767673"/>
                <a:gd name="connsiteY1" fmla="*/ 24003 h 1134126"/>
                <a:gd name="connsiteX2" fmla="*/ 310397 w 3767673"/>
                <a:gd name="connsiteY2" fmla="*/ 168018 h 1134126"/>
                <a:gd name="connsiteX3" fmla="*/ 598430 w 3767673"/>
                <a:gd name="connsiteY3" fmla="*/ 456050 h 1134126"/>
                <a:gd name="connsiteX4" fmla="*/ 1354514 w 3767673"/>
                <a:gd name="connsiteY4" fmla="*/ 1032115 h 1134126"/>
                <a:gd name="connsiteX5" fmla="*/ 2146602 w 3767673"/>
                <a:gd name="connsiteY5" fmla="*/ 1068118 h 1134126"/>
                <a:gd name="connsiteX6" fmla="*/ 2758670 w 3767673"/>
                <a:gd name="connsiteY6" fmla="*/ 708078 h 1134126"/>
                <a:gd name="connsiteX7" fmla="*/ 3262726 w 3767673"/>
                <a:gd name="connsiteY7" fmla="*/ 420046 h 1134126"/>
                <a:gd name="connsiteX8" fmla="*/ 3767673 w 3767673"/>
                <a:gd name="connsiteY8" fmla="*/ 188622 h 1134126"/>
                <a:gd name="connsiteX0" fmla="*/ 0 w 3637296"/>
                <a:gd name="connsiteY0" fmla="*/ 0 h 1110123"/>
                <a:gd name="connsiteX1" fmla="*/ 180020 w 3637296"/>
                <a:gd name="connsiteY1" fmla="*/ 144015 h 1110123"/>
                <a:gd name="connsiteX2" fmla="*/ 468053 w 3637296"/>
                <a:gd name="connsiteY2" fmla="*/ 432047 h 1110123"/>
                <a:gd name="connsiteX3" fmla="*/ 1224137 w 3637296"/>
                <a:gd name="connsiteY3" fmla="*/ 1008112 h 1110123"/>
                <a:gd name="connsiteX4" fmla="*/ 2016225 w 3637296"/>
                <a:gd name="connsiteY4" fmla="*/ 1044115 h 1110123"/>
                <a:gd name="connsiteX5" fmla="*/ 2628293 w 3637296"/>
                <a:gd name="connsiteY5" fmla="*/ 684075 h 1110123"/>
                <a:gd name="connsiteX6" fmla="*/ 3132349 w 3637296"/>
                <a:gd name="connsiteY6" fmla="*/ 396043 h 1110123"/>
                <a:gd name="connsiteX7" fmla="*/ 3637296 w 3637296"/>
                <a:gd name="connsiteY7" fmla="*/ 164619 h 1110123"/>
                <a:gd name="connsiteX0" fmla="*/ 0 w 3637296"/>
                <a:gd name="connsiteY0" fmla="*/ 0 h 1110123"/>
                <a:gd name="connsiteX1" fmla="*/ 144015 w 3637296"/>
                <a:gd name="connsiteY1" fmla="*/ 216023 h 1110123"/>
                <a:gd name="connsiteX2" fmla="*/ 468053 w 3637296"/>
                <a:gd name="connsiteY2" fmla="*/ 432047 h 1110123"/>
                <a:gd name="connsiteX3" fmla="*/ 1224137 w 3637296"/>
                <a:gd name="connsiteY3" fmla="*/ 1008112 h 1110123"/>
                <a:gd name="connsiteX4" fmla="*/ 2016225 w 3637296"/>
                <a:gd name="connsiteY4" fmla="*/ 1044115 h 1110123"/>
                <a:gd name="connsiteX5" fmla="*/ 2628293 w 3637296"/>
                <a:gd name="connsiteY5" fmla="*/ 684075 h 1110123"/>
                <a:gd name="connsiteX6" fmla="*/ 3132349 w 3637296"/>
                <a:gd name="connsiteY6" fmla="*/ 396043 h 1110123"/>
                <a:gd name="connsiteX7" fmla="*/ 3637296 w 3637296"/>
                <a:gd name="connsiteY7" fmla="*/ 164619 h 1110123"/>
                <a:gd name="connsiteX0" fmla="*/ 0 w 3745309"/>
                <a:gd name="connsiteY0" fmla="*/ 0 h 1074120"/>
                <a:gd name="connsiteX1" fmla="*/ 252028 w 3745309"/>
                <a:gd name="connsiteY1" fmla="*/ 180020 h 1074120"/>
                <a:gd name="connsiteX2" fmla="*/ 576066 w 3745309"/>
                <a:gd name="connsiteY2" fmla="*/ 396044 h 1074120"/>
                <a:gd name="connsiteX3" fmla="*/ 1332150 w 3745309"/>
                <a:gd name="connsiteY3" fmla="*/ 972109 h 1074120"/>
                <a:gd name="connsiteX4" fmla="*/ 2124238 w 3745309"/>
                <a:gd name="connsiteY4" fmla="*/ 1008112 h 1074120"/>
                <a:gd name="connsiteX5" fmla="*/ 2736306 w 3745309"/>
                <a:gd name="connsiteY5" fmla="*/ 648072 h 1074120"/>
                <a:gd name="connsiteX6" fmla="*/ 3240362 w 3745309"/>
                <a:gd name="connsiteY6" fmla="*/ 360040 h 1074120"/>
                <a:gd name="connsiteX7" fmla="*/ 3745309 w 3745309"/>
                <a:gd name="connsiteY7" fmla="*/ 128616 h 1074120"/>
                <a:gd name="connsiteX0" fmla="*/ 0 w 3745309"/>
                <a:gd name="connsiteY0" fmla="*/ 0 h 1062575"/>
                <a:gd name="connsiteX1" fmla="*/ 252028 w 3745309"/>
                <a:gd name="connsiteY1" fmla="*/ 180020 h 1062575"/>
                <a:gd name="connsiteX2" fmla="*/ 520647 w 3745309"/>
                <a:gd name="connsiteY2" fmla="*/ 465317 h 1062575"/>
                <a:gd name="connsiteX3" fmla="*/ 1332150 w 3745309"/>
                <a:gd name="connsiteY3" fmla="*/ 972109 h 1062575"/>
                <a:gd name="connsiteX4" fmla="*/ 2124238 w 3745309"/>
                <a:gd name="connsiteY4" fmla="*/ 1008112 h 1062575"/>
                <a:gd name="connsiteX5" fmla="*/ 2736306 w 3745309"/>
                <a:gd name="connsiteY5" fmla="*/ 648072 h 1062575"/>
                <a:gd name="connsiteX6" fmla="*/ 3240362 w 3745309"/>
                <a:gd name="connsiteY6" fmla="*/ 360040 h 1062575"/>
                <a:gd name="connsiteX7" fmla="*/ 3745309 w 3745309"/>
                <a:gd name="connsiteY7" fmla="*/ 128616 h 1062575"/>
                <a:gd name="connsiteX0" fmla="*/ 0 w 3745309"/>
                <a:gd name="connsiteY0" fmla="*/ 0 h 1062575"/>
                <a:gd name="connsiteX1" fmla="*/ 252029 w 3745309"/>
                <a:gd name="connsiteY1" fmla="*/ 252028 h 1062575"/>
                <a:gd name="connsiteX2" fmla="*/ 520647 w 3745309"/>
                <a:gd name="connsiteY2" fmla="*/ 465317 h 1062575"/>
                <a:gd name="connsiteX3" fmla="*/ 1332150 w 3745309"/>
                <a:gd name="connsiteY3" fmla="*/ 972109 h 1062575"/>
                <a:gd name="connsiteX4" fmla="*/ 2124238 w 3745309"/>
                <a:gd name="connsiteY4" fmla="*/ 1008112 h 1062575"/>
                <a:gd name="connsiteX5" fmla="*/ 2736306 w 3745309"/>
                <a:gd name="connsiteY5" fmla="*/ 648072 h 1062575"/>
                <a:gd name="connsiteX6" fmla="*/ 3240362 w 3745309"/>
                <a:gd name="connsiteY6" fmla="*/ 360040 h 1062575"/>
                <a:gd name="connsiteX7" fmla="*/ 3745309 w 3745309"/>
                <a:gd name="connsiteY7" fmla="*/ 128616 h 1062575"/>
                <a:gd name="connsiteX0" fmla="*/ 0 w 3745309"/>
                <a:gd name="connsiteY0" fmla="*/ 0 h 1062118"/>
                <a:gd name="connsiteX1" fmla="*/ 252029 w 3745309"/>
                <a:gd name="connsiteY1" fmla="*/ 252028 h 1062118"/>
                <a:gd name="connsiteX2" fmla="*/ 612069 w 3745309"/>
                <a:gd name="connsiteY2" fmla="*/ 612068 h 1062118"/>
                <a:gd name="connsiteX3" fmla="*/ 1332150 w 3745309"/>
                <a:gd name="connsiteY3" fmla="*/ 972109 h 1062118"/>
                <a:gd name="connsiteX4" fmla="*/ 2124238 w 3745309"/>
                <a:gd name="connsiteY4" fmla="*/ 1008112 h 1062118"/>
                <a:gd name="connsiteX5" fmla="*/ 2736306 w 3745309"/>
                <a:gd name="connsiteY5" fmla="*/ 648072 h 1062118"/>
                <a:gd name="connsiteX6" fmla="*/ 3240362 w 3745309"/>
                <a:gd name="connsiteY6" fmla="*/ 360040 h 1062118"/>
                <a:gd name="connsiteX7" fmla="*/ 3745309 w 3745309"/>
                <a:gd name="connsiteY7" fmla="*/ 128616 h 1062118"/>
                <a:gd name="connsiteX0" fmla="*/ 0 w 3745309"/>
                <a:gd name="connsiteY0" fmla="*/ 0 h 1044116"/>
                <a:gd name="connsiteX1" fmla="*/ 252029 w 3745309"/>
                <a:gd name="connsiteY1" fmla="*/ 252028 h 1044116"/>
                <a:gd name="connsiteX2" fmla="*/ 612069 w 3745309"/>
                <a:gd name="connsiteY2" fmla="*/ 612068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745309"/>
                <a:gd name="connsiteY0" fmla="*/ 0 h 1044116"/>
                <a:gd name="connsiteX1" fmla="*/ 252029 w 3745309"/>
                <a:gd name="connsiteY1" fmla="*/ 252028 h 1044116"/>
                <a:gd name="connsiteX2" fmla="*/ 684077 w 3745309"/>
                <a:gd name="connsiteY2" fmla="*/ 504056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745309"/>
                <a:gd name="connsiteY0" fmla="*/ 0 h 1044116"/>
                <a:gd name="connsiteX1" fmla="*/ 360041 w 3745309"/>
                <a:gd name="connsiteY1" fmla="*/ 144016 h 1044116"/>
                <a:gd name="connsiteX2" fmla="*/ 684077 w 3745309"/>
                <a:gd name="connsiteY2" fmla="*/ 504056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493280"/>
                <a:gd name="connsiteY0" fmla="*/ 0 h 1116124"/>
                <a:gd name="connsiteX1" fmla="*/ 108012 w 3493280"/>
                <a:gd name="connsiteY1" fmla="*/ 216024 h 1116124"/>
                <a:gd name="connsiteX2" fmla="*/ 432048 w 3493280"/>
                <a:gd name="connsiteY2" fmla="*/ 576064 h 1116124"/>
                <a:gd name="connsiteX3" fmla="*/ 1116124 w 3493280"/>
                <a:gd name="connsiteY3" fmla="*/ 936104 h 1116124"/>
                <a:gd name="connsiteX4" fmla="*/ 1872209 w 3493280"/>
                <a:gd name="connsiteY4" fmla="*/ 1080120 h 1116124"/>
                <a:gd name="connsiteX5" fmla="*/ 2484277 w 3493280"/>
                <a:gd name="connsiteY5" fmla="*/ 720080 h 1116124"/>
                <a:gd name="connsiteX6" fmla="*/ 2988333 w 3493280"/>
                <a:gd name="connsiteY6" fmla="*/ 432048 h 1116124"/>
                <a:gd name="connsiteX7" fmla="*/ 3493280 w 3493280"/>
                <a:gd name="connsiteY7" fmla="*/ 200624 h 1116124"/>
                <a:gd name="connsiteX0" fmla="*/ 0 w 3493280"/>
                <a:gd name="connsiteY0" fmla="*/ 0 h 1044116"/>
                <a:gd name="connsiteX1" fmla="*/ 108012 w 3493280"/>
                <a:gd name="connsiteY1" fmla="*/ 216024 h 1044116"/>
                <a:gd name="connsiteX2" fmla="*/ 432048 w 3493280"/>
                <a:gd name="connsiteY2" fmla="*/ 576064 h 1044116"/>
                <a:gd name="connsiteX3" fmla="*/ 1116124 w 3493280"/>
                <a:gd name="connsiteY3" fmla="*/ 936104 h 1044116"/>
                <a:gd name="connsiteX4" fmla="*/ 2016223 w 3493280"/>
                <a:gd name="connsiteY4" fmla="*/ 1008112 h 1044116"/>
                <a:gd name="connsiteX5" fmla="*/ 2484277 w 3493280"/>
                <a:gd name="connsiteY5" fmla="*/ 720080 h 1044116"/>
                <a:gd name="connsiteX6" fmla="*/ 2988333 w 3493280"/>
                <a:gd name="connsiteY6" fmla="*/ 432048 h 1044116"/>
                <a:gd name="connsiteX7" fmla="*/ 3493280 w 3493280"/>
                <a:gd name="connsiteY7" fmla="*/ 200624 h 1044116"/>
                <a:gd name="connsiteX0" fmla="*/ 0 w 3493280"/>
                <a:gd name="connsiteY0" fmla="*/ 0 h 1008112"/>
                <a:gd name="connsiteX1" fmla="*/ 108012 w 3493280"/>
                <a:gd name="connsiteY1" fmla="*/ 216024 h 1008112"/>
                <a:gd name="connsiteX2" fmla="*/ 432048 w 3493280"/>
                <a:gd name="connsiteY2" fmla="*/ 576064 h 1008112"/>
                <a:gd name="connsiteX3" fmla="*/ 1116124 w 3493280"/>
                <a:gd name="connsiteY3" fmla="*/ 936104 h 1008112"/>
                <a:gd name="connsiteX4" fmla="*/ 2016223 w 3493280"/>
                <a:gd name="connsiteY4" fmla="*/ 972108 h 1008112"/>
                <a:gd name="connsiteX5" fmla="*/ 2484277 w 3493280"/>
                <a:gd name="connsiteY5" fmla="*/ 720080 h 1008112"/>
                <a:gd name="connsiteX6" fmla="*/ 2988333 w 3493280"/>
                <a:gd name="connsiteY6" fmla="*/ 432048 h 1008112"/>
                <a:gd name="connsiteX7" fmla="*/ 3493280 w 3493280"/>
                <a:gd name="connsiteY7" fmla="*/ 200624 h 1008112"/>
                <a:gd name="connsiteX0" fmla="*/ 0 w 4248471"/>
                <a:gd name="connsiteY0" fmla="*/ 0 h 1008112"/>
                <a:gd name="connsiteX1" fmla="*/ 108012 w 4248471"/>
                <a:gd name="connsiteY1" fmla="*/ 216024 h 1008112"/>
                <a:gd name="connsiteX2" fmla="*/ 432048 w 4248471"/>
                <a:gd name="connsiteY2" fmla="*/ 576064 h 1008112"/>
                <a:gd name="connsiteX3" fmla="*/ 1116124 w 4248471"/>
                <a:gd name="connsiteY3" fmla="*/ 936104 h 1008112"/>
                <a:gd name="connsiteX4" fmla="*/ 2016223 w 4248471"/>
                <a:gd name="connsiteY4" fmla="*/ 972108 h 1008112"/>
                <a:gd name="connsiteX5" fmla="*/ 2484277 w 4248471"/>
                <a:gd name="connsiteY5" fmla="*/ 720080 h 1008112"/>
                <a:gd name="connsiteX6" fmla="*/ 2988333 w 4248471"/>
                <a:gd name="connsiteY6" fmla="*/ 432048 h 1008112"/>
                <a:gd name="connsiteX7" fmla="*/ 4248471 w 4248471"/>
                <a:gd name="connsiteY7" fmla="*/ 324036 h 1008112"/>
                <a:gd name="connsiteX0" fmla="*/ 0 w 4455010"/>
                <a:gd name="connsiteY0" fmla="*/ 0 h 1008112"/>
                <a:gd name="connsiteX1" fmla="*/ 108012 w 4455010"/>
                <a:gd name="connsiteY1" fmla="*/ 216024 h 1008112"/>
                <a:gd name="connsiteX2" fmla="*/ 432048 w 4455010"/>
                <a:gd name="connsiteY2" fmla="*/ 576064 h 1008112"/>
                <a:gd name="connsiteX3" fmla="*/ 1116124 w 4455010"/>
                <a:gd name="connsiteY3" fmla="*/ 936104 h 1008112"/>
                <a:gd name="connsiteX4" fmla="*/ 2016223 w 4455010"/>
                <a:gd name="connsiteY4" fmla="*/ 972108 h 1008112"/>
                <a:gd name="connsiteX5" fmla="*/ 2484277 w 4455010"/>
                <a:gd name="connsiteY5" fmla="*/ 720080 h 1008112"/>
                <a:gd name="connsiteX6" fmla="*/ 2988333 w 4455010"/>
                <a:gd name="connsiteY6" fmla="*/ 432048 h 1008112"/>
                <a:gd name="connsiteX7" fmla="*/ 4248471 w 4455010"/>
                <a:gd name="connsiteY7" fmla="*/ 324036 h 1008112"/>
                <a:gd name="connsiteX8" fmla="*/ 4227569 w 4455010"/>
                <a:gd name="connsiteY8" fmla="*/ 325315 h 1008112"/>
                <a:gd name="connsiteX0" fmla="*/ 0 w 4792885"/>
                <a:gd name="connsiteY0" fmla="*/ 0 h 1008112"/>
                <a:gd name="connsiteX1" fmla="*/ 108012 w 4792885"/>
                <a:gd name="connsiteY1" fmla="*/ 216024 h 1008112"/>
                <a:gd name="connsiteX2" fmla="*/ 432048 w 4792885"/>
                <a:gd name="connsiteY2" fmla="*/ 576064 h 1008112"/>
                <a:gd name="connsiteX3" fmla="*/ 1116124 w 4792885"/>
                <a:gd name="connsiteY3" fmla="*/ 936104 h 1008112"/>
                <a:gd name="connsiteX4" fmla="*/ 2016223 w 4792885"/>
                <a:gd name="connsiteY4" fmla="*/ 972108 h 1008112"/>
                <a:gd name="connsiteX5" fmla="*/ 2484277 w 4792885"/>
                <a:gd name="connsiteY5" fmla="*/ 720080 h 1008112"/>
                <a:gd name="connsiteX6" fmla="*/ 2988333 w 4792885"/>
                <a:gd name="connsiteY6" fmla="*/ 432048 h 1008112"/>
                <a:gd name="connsiteX7" fmla="*/ 4248471 w 4792885"/>
                <a:gd name="connsiteY7" fmla="*/ 324036 h 1008112"/>
                <a:gd name="connsiteX8" fmla="*/ 4788530 w 4792885"/>
                <a:gd name="connsiteY8" fmla="*/ 324036 h 1008112"/>
                <a:gd name="connsiteX0" fmla="*/ 0 w 4792885"/>
                <a:gd name="connsiteY0" fmla="*/ 0 h 1008112"/>
                <a:gd name="connsiteX1" fmla="*/ 108012 w 4792885"/>
                <a:gd name="connsiteY1" fmla="*/ 216024 h 1008112"/>
                <a:gd name="connsiteX2" fmla="*/ 432048 w 4792885"/>
                <a:gd name="connsiteY2" fmla="*/ 576064 h 1008112"/>
                <a:gd name="connsiteX3" fmla="*/ 1116124 w 4792885"/>
                <a:gd name="connsiteY3" fmla="*/ 936104 h 1008112"/>
                <a:gd name="connsiteX4" fmla="*/ 2016223 w 4792885"/>
                <a:gd name="connsiteY4" fmla="*/ 972108 h 1008112"/>
                <a:gd name="connsiteX5" fmla="*/ 2484277 w 4792885"/>
                <a:gd name="connsiteY5" fmla="*/ 720080 h 1008112"/>
                <a:gd name="connsiteX6" fmla="*/ 3132346 w 4792885"/>
                <a:gd name="connsiteY6" fmla="*/ 432048 h 1008112"/>
                <a:gd name="connsiteX7" fmla="*/ 4248471 w 4792885"/>
                <a:gd name="connsiteY7" fmla="*/ 324036 h 1008112"/>
                <a:gd name="connsiteX8" fmla="*/ 4788530 w 4792885"/>
                <a:gd name="connsiteY8" fmla="*/ 324036 h 1008112"/>
                <a:gd name="connsiteX0" fmla="*/ 0 w 4792885"/>
                <a:gd name="connsiteY0" fmla="*/ 0 h 1044116"/>
                <a:gd name="connsiteX1" fmla="*/ 108012 w 4792885"/>
                <a:gd name="connsiteY1" fmla="*/ 216024 h 1044116"/>
                <a:gd name="connsiteX2" fmla="*/ 432048 w 4792885"/>
                <a:gd name="connsiteY2" fmla="*/ 576064 h 1044116"/>
                <a:gd name="connsiteX3" fmla="*/ 1116124 w 4792885"/>
                <a:gd name="connsiteY3" fmla="*/ 936104 h 1044116"/>
                <a:gd name="connsiteX4" fmla="*/ 1908210 w 4792885"/>
                <a:gd name="connsiteY4" fmla="*/ 1008112 h 1044116"/>
                <a:gd name="connsiteX5" fmla="*/ 2484277 w 4792885"/>
                <a:gd name="connsiteY5" fmla="*/ 720080 h 1044116"/>
                <a:gd name="connsiteX6" fmla="*/ 3132346 w 4792885"/>
                <a:gd name="connsiteY6" fmla="*/ 432048 h 1044116"/>
                <a:gd name="connsiteX7" fmla="*/ 4248471 w 4792885"/>
                <a:gd name="connsiteY7" fmla="*/ 324036 h 1044116"/>
                <a:gd name="connsiteX8" fmla="*/ 4788530 w 4792885"/>
                <a:gd name="connsiteY8" fmla="*/ 324036 h 1044116"/>
                <a:gd name="connsiteX0" fmla="*/ 0 w 4788582"/>
                <a:gd name="connsiteY0" fmla="*/ 0 h 954798"/>
                <a:gd name="connsiteX1" fmla="*/ 108012 w 4788582"/>
                <a:gd name="connsiteY1" fmla="*/ 216024 h 954798"/>
                <a:gd name="connsiteX2" fmla="*/ 432048 w 4788582"/>
                <a:gd name="connsiteY2" fmla="*/ 576064 h 954798"/>
                <a:gd name="connsiteX3" fmla="*/ 1116124 w 4788582"/>
                <a:gd name="connsiteY3" fmla="*/ 936104 h 954798"/>
                <a:gd name="connsiteX4" fmla="*/ 1845514 w 4788582"/>
                <a:gd name="connsiteY4" fmla="*/ 884440 h 954798"/>
                <a:gd name="connsiteX5" fmla="*/ 2484277 w 4788582"/>
                <a:gd name="connsiteY5" fmla="*/ 720080 h 954798"/>
                <a:gd name="connsiteX6" fmla="*/ 3132346 w 4788582"/>
                <a:gd name="connsiteY6" fmla="*/ 432048 h 954798"/>
                <a:gd name="connsiteX7" fmla="*/ 4248471 w 4788582"/>
                <a:gd name="connsiteY7" fmla="*/ 324036 h 954798"/>
                <a:gd name="connsiteX8" fmla="*/ 4788530 w 4788582"/>
                <a:gd name="connsiteY8" fmla="*/ 324036 h 954798"/>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132346 w 4788582"/>
                <a:gd name="connsiteY6" fmla="*/ 432048 h 961189"/>
                <a:gd name="connsiteX7" fmla="*/ 4248471 w 4788582"/>
                <a:gd name="connsiteY7" fmla="*/ 324036 h 961189"/>
                <a:gd name="connsiteX8" fmla="*/ 4788530 w 4788582"/>
                <a:gd name="connsiteY8" fmla="*/ 324036 h 961189"/>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5 w 4788582"/>
                <a:gd name="connsiteY6" fmla="*/ 277459 h 961189"/>
                <a:gd name="connsiteX7" fmla="*/ 4248471 w 4788582"/>
                <a:gd name="connsiteY7" fmla="*/ 324036 h 961189"/>
                <a:gd name="connsiteX8" fmla="*/ 4788530 w 4788582"/>
                <a:gd name="connsiteY8" fmla="*/ 324036 h 961189"/>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6 w 4788582"/>
                <a:gd name="connsiteY6" fmla="*/ 308377 h 961189"/>
                <a:gd name="connsiteX7" fmla="*/ 4248471 w 4788582"/>
                <a:gd name="connsiteY7" fmla="*/ 324036 h 961189"/>
                <a:gd name="connsiteX8" fmla="*/ 4788530 w 4788582"/>
                <a:gd name="connsiteY8" fmla="*/ 324036 h 961189"/>
                <a:gd name="connsiteX0" fmla="*/ 0 w 4788582"/>
                <a:gd name="connsiteY0" fmla="*/ 0 h 961189"/>
                <a:gd name="connsiteX1" fmla="*/ 271053 w 4788582"/>
                <a:gd name="connsiteY1" fmla="*/ 15475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6 w 4788582"/>
                <a:gd name="connsiteY6" fmla="*/ 308377 h 961189"/>
                <a:gd name="connsiteX7" fmla="*/ 4248471 w 4788582"/>
                <a:gd name="connsiteY7" fmla="*/ 324036 h 961189"/>
                <a:gd name="connsiteX8" fmla="*/ 4788530 w 4788582"/>
                <a:gd name="connsiteY8" fmla="*/ 324036 h 961189"/>
                <a:gd name="connsiteX0" fmla="*/ 0 w 4788582"/>
                <a:gd name="connsiteY0" fmla="*/ 0 h 961189"/>
                <a:gd name="connsiteX1" fmla="*/ 271053 w 4788582"/>
                <a:gd name="connsiteY1" fmla="*/ 154754 h 961189"/>
                <a:gd name="connsiteX2" fmla="*/ 867026 w 4788582"/>
                <a:gd name="connsiteY2" fmla="*/ 408086 h 961189"/>
                <a:gd name="connsiteX3" fmla="*/ 432048 w 4788582"/>
                <a:gd name="connsiteY3" fmla="*/ 576064 h 961189"/>
                <a:gd name="connsiteX4" fmla="*/ 1116124 w 4788582"/>
                <a:gd name="connsiteY4" fmla="*/ 936104 h 961189"/>
                <a:gd name="connsiteX5" fmla="*/ 1845514 w 4788582"/>
                <a:gd name="connsiteY5" fmla="*/ 884440 h 961189"/>
                <a:gd name="connsiteX6" fmla="*/ 2343213 w 4788582"/>
                <a:gd name="connsiteY6" fmla="*/ 513960 h 961189"/>
                <a:gd name="connsiteX7" fmla="*/ 3006956 w 4788582"/>
                <a:gd name="connsiteY7" fmla="*/ 308377 h 961189"/>
                <a:gd name="connsiteX8" fmla="*/ 4248471 w 4788582"/>
                <a:gd name="connsiteY8" fmla="*/ 324036 h 961189"/>
                <a:gd name="connsiteX9" fmla="*/ 4788530 w 4788582"/>
                <a:gd name="connsiteY9" fmla="*/ 324036 h 961189"/>
                <a:gd name="connsiteX0" fmla="*/ 0 w 4788582"/>
                <a:gd name="connsiteY0" fmla="*/ 0 h 961189"/>
                <a:gd name="connsiteX1" fmla="*/ 345162 w 4788582"/>
                <a:gd name="connsiteY1" fmla="*/ 154754 h 961189"/>
                <a:gd name="connsiteX2" fmla="*/ 867026 w 4788582"/>
                <a:gd name="connsiteY2" fmla="*/ 408086 h 961189"/>
                <a:gd name="connsiteX3" fmla="*/ 432048 w 4788582"/>
                <a:gd name="connsiteY3" fmla="*/ 576064 h 961189"/>
                <a:gd name="connsiteX4" fmla="*/ 1116124 w 4788582"/>
                <a:gd name="connsiteY4" fmla="*/ 936104 h 961189"/>
                <a:gd name="connsiteX5" fmla="*/ 1845514 w 4788582"/>
                <a:gd name="connsiteY5" fmla="*/ 884440 h 961189"/>
                <a:gd name="connsiteX6" fmla="*/ 2343213 w 4788582"/>
                <a:gd name="connsiteY6" fmla="*/ 513960 h 961189"/>
                <a:gd name="connsiteX7" fmla="*/ 3006956 w 4788582"/>
                <a:gd name="connsiteY7" fmla="*/ 308377 h 961189"/>
                <a:gd name="connsiteX8" fmla="*/ 4248471 w 4788582"/>
                <a:gd name="connsiteY8" fmla="*/ 324036 h 961189"/>
                <a:gd name="connsiteX9" fmla="*/ 4788530 w 4788582"/>
                <a:gd name="connsiteY9" fmla="*/ 324036 h 961189"/>
                <a:gd name="connsiteX0" fmla="*/ 0 w 5040555"/>
                <a:gd name="connsiteY0" fmla="*/ 0 h 930553"/>
                <a:gd name="connsiteX1" fmla="*/ 597135 w 5040555"/>
                <a:gd name="connsiteY1" fmla="*/ 124118 h 930553"/>
                <a:gd name="connsiteX2" fmla="*/ 1118999 w 5040555"/>
                <a:gd name="connsiteY2" fmla="*/ 377450 h 930553"/>
                <a:gd name="connsiteX3" fmla="*/ 684021 w 5040555"/>
                <a:gd name="connsiteY3" fmla="*/ 545428 h 930553"/>
                <a:gd name="connsiteX4" fmla="*/ 1368097 w 5040555"/>
                <a:gd name="connsiteY4" fmla="*/ 905468 h 930553"/>
                <a:gd name="connsiteX5" fmla="*/ 2097487 w 5040555"/>
                <a:gd name="connsiteY5" fmla="*/ 853804 h 930553"/>
                <a:gd name="connsiteX6" fmla="*/ 2595186 w 5040555"/>
                <a:gd name="connsiteY6" fmla="*/ 483324 h 930553"/>
                <a:gd name="connsiteX7" fmla="*/ 3258929 w 5040555"/>
                <a:gd name="connsiteY7" fmla="*/ 277741 h 930553"/>
                <a:gd name="connsiteX8" fmla="*/ 4500444 w 5040555"/>
                <a:gd name="connsiteY8" fmla="*/ 293400 h 930553"/>
                <a:gd name="connsiteX9" fmla="*/ 5040503 w 5040555"/>
                <a:gd name="connsiteY9" fmla="*/ 293400 h 930553"/>
                <a:gd name="connsiteX0" fmla="*/ 0 w 5040555"/>
                <a:gd name="connsiteY0" fmla="*/ 0 h 930553"/>
                <a:gd name="connsiteX1" fmla="*/ 552670 w 5040555"/>
                <a:gd name="connsiteY1" fmla="*/ 73060 h 930553"/>
                <a:gd name="connsiteX2" fmla="*/ 1118999 w 5040555"/>
                <a:gd name="connsiteY2" fmla="*/ 377450 h 930553"/>
                <a:gd name="connsiteX3" fmla="*/ 684021 w 5040555"/>
                <a:gd name="connsiteY3" fmla="*/ 545428 h 930553"/>
                <a:gd name="connsiteX4" fmla="*/ 1368097 w 5040555"/>
                <a:gd name="connsiteY4" fmla="*/ 905468 h 930553"/>
                <a:gd name="connsiteX5" fmla="*/ 2097487 w 5040555"/>
                <a:gd name="connsiteY5" fmla="*/ 853804 h 930553"/>
                <a:gd name="connsiteX6" fmla="*/ 2595186 w 5040555"/>
                <a:gd name="connsiteY6" fmla="*/ 483324 h 930553"/>
                <a:gd name="connsiteX7" fmla="*/ 3258929 w 5040555"/>
                <a:gd name="connsiteY7" fmla="*/ 277741 h 930553"/>
                <a:gd name="connsiteX8" fmla="*/ 4500444 w 5040555"/>
                <a:gd name="connsiteY8" fmla="*/ 293400 h 930553"/>
                <a:gd name="connsiteX9" fmla="*/ 5040503 w 5040555"/>
                <a:gd name="connsiteY9" fmla="*/ 293400 h 930553"/>
                <a:gd name="connsiteX0" fmla="*/ 0 w 5040555"/>
                <a:gd name="connsiteY0" fmla="*/ 0 h 937360"/>
                <a:gd name="connsiteX1" fmla="*/ 552670 w 5040555"/>
                <a:gd name="connsiteY1" fmla="*/ 73060 h 937360"/>
                <a:gd name="connsiteX2" fmla="*/ 1118999 w 5040555"/>
                <a:gd name="connsiteY2" fmla="*/ 377450 h 937360"/>
                <a:gd name="connsiteX3" fmla="*/ 1410294 w 5040555"/>
                <a:gd name="connsiteY3" fmla="*/ 453523 h 937360"/>
                <a:gd name="connsiteX4" fmla="*/ 1368097 w 5040555"/>
                <a:gd name="connsiteY4" fmla="*/ 905468 h 937360"/>
                <a:gd name="connsiteX5" fmla="*/ 2097487 w 5040555"/>
                <a:gd name="connsiteY5" fmla="*/ 853804 h 937360"/>
                <a:gd name="connsiteX6" fmla="*/ 2595186 w 5040555"/>
                <a:gd name="connsiteY6" fmla="*/ 483324 h 937360"/>
                <a:gd name="connsiteX7" fmla="*/ 3258929 w 5040555"/>
                <a:gd name="connsiteY7" fmla="*/ 277741 h 937360"/>
                <a:gd name="connsiteX8" fmla="*/ 4500444 w 5040555"/>
                <a:gd name="connsiteY8" fmla="*/ 293400 h 937360"/>
                <a:gd name="connsiteX9" fmla="*/ 5040503 w 5040555"/>
                <a:gd name="connsiteY9" fmla="*/ 293400 h 937360"/>
                <a:gd name="connsiteX0" fmla="*/ 0 w 5040555"/>
                <a:gd name="connsiteY0" fmla="*/ 0 h 937361"/>
                <a:gd name="connsiteX1" fmla="*/ 552670 w 5040555"/>
                <a:gd name="connsiteY1" fmla="*/ 73060 h 937361"/>
                <a:gd name="connsiteX2" fmla="*/ 1118999 w 5040555"/>
                <a:gd name="connsiteY2" fmla="*/ 377450 h 937361"/>
                <a:gd name="connsiteX3" fmla="*/ 1528869 w 5040555"/>
                <a:gd name="connsiteY3" fmla="*/ 453523 h 937361"/>
                <a:gd name="connsiteX4" fmla="*/ 1368097 w 5040555"/>
                <a:gd name="connsiteY4" fmla="*/ 905468 h 937361"/>
                <a:gd name="connsiteX5" fmla="*/ 2097487 w 5040555"/>
                <a:gd name="connsiteY5" fmla="*/ 853804 h 937361"/>
                <a:gd name="connsiteX6" fmla="*/ 2595186 w 5040555"/>
                <a:gd name="connsiteY6" fmla="*/ 483324 h 937361"/>
                <a:gd name="connsiteX7" fmla="*/ 3258929 w 5040555"/>
                <a:gd name="connsiteY7" fmla="*/ 277741 h 937361"/>
                <a:gd name="connsiteX8" fmla="*/ 4500444 w 5040555"/>
                <a:gd name="connsiteY8" fmla="*/ 293400 h 937361"/>
                <a:gd name="connsiteX9" fmla="*/ 5040503 w 5040555"/>
                <a:gd name="connsiteY9" fmla="*/ 293400 h 937361"/>
                <a:gd name="connsiteX0" fmla="*/ 0 w 5040555"/>
                <a:gd name="connsiteY0" fmla="*/ 0 h 853906"/>
                <a:gd name="connsiteX1" fmla="*/ 552670 w 5040555"/>
                <a:gd name="connsiteY1" fmla="*/ 73060 h 853906"/>
                <a:gd name="connsiteX2" fmla="*/ 1118999 w 5040555"/>
                <a:gd name="connsiteY2" fmla="*/ 377450 h 853906"/>
                <a:gd name="connsiteX3" fmla="*/ 1528869 w 5040555"/>
                <a:gd name="connsiteY3" fmla="*/ 453523 h 853906"/>
                <a:gd name="connsiteX4" fmla="*/ 2361165 w 5040555"/>
                <a:gd name="connsiteY4" fmla="*/ 445943 h 853906"/>
                <a:gd name="connsiteX5" fmla="*/ 2097487 w 5040555"/>
                <a:gd name="connsiteY5" fmla="*/ 853804 h 853906"/>
                <a:gd name="connsiteX6" fmla="*/ 2595186 w 5040555"/>
                <a:gd name="connsiteY6" fmla="*/ 483324 h 853906"/>
                <a:gd name="connsiteX7" fmla="*/ 3258929 w 5040555"/>
                <a:gd name="connsiteY7" fmla="*/ 277741 h 853906"/>
                <a:gd name="connsiteX8" fmla="*/ 4500444 w 5040555"/>
                <a:gd name="connsiteY8" fmla="*/ 293400 h 853906"/>
                <a:gd name="connsiteX9" fmla="*/ 5040503 w 5040555"/>
                <a:gd name="connsiteY9" fmla="*/ 293400 h 853906"/>
                <a:gd name="connsiteX0" fmla="*/ 0 w 5040555"/>
                <a:gd name="connsiteY0" fmla="*/ 0 h 483475"/>
                <a:gd name="connsiteX1" fmla="*/ 552670 w 5040555"/>
                <a:gd name="connsiteY1" fmla="*/ 73060 h 483475"/>
                <a:gd name="connsiteX2" fmla="*/ 1118999 w 5040555"/>
                <a:gd name="connsiteY2" fmla="*/ 377450 h 483475"/>
                <a:gd name="connsiteX3" fmla="*/ 1528869 w 5040555"/>
                <a:gd name="connsiteY3" fmla="*/ 453523 h 483475"/>
                <a:gd name="connsiteX4" fmla="*/ 2361165 w 5040555"/>
                <a:gd name="connsiteY4" fmla="*/ 445943 h 483475"/>
                <a:gd name="connsiteX5" fmla="*/ 2823761 w 5040555"/>
                <a:gd name="connsiteY5" fmla="*/ 241104 h 483475"/>
                <a:gd name="connsiteX6" fmla="*/ 2595186 w 5040555"/>
                <a:gd name="connsiteY6" fmla="*/ 483324 h 483475"/>
                <a:gd name="connsiteX7" fmla="*/ 3258929 w 5040555"/>
                <a:gd name="connsiteY7" fmla="*/ 277741 h 483475"/>
                <a:gd name="connsiteX8" fmla="*/ 4500444 w 5040555"/>
                <a:gd name="connsiteY8" fmla="*/ 293400 h 483475"/>
                <a:gd name="connsiteX9" fmla="*/ 5040503 w 5040555"/>
                <a:gd name="connsiteY9" fmla="*/ 293400 h 483475"/>
                <a:gd name="connsiteX0" fmla="*/ 0 w 5040555"/>
                <a:gd name="connsiteY0" fmla="*/ 0 h 483475"/>
                <a:gd name="connsiteX1" fmla="*/ 552670 w 5040555"/>
                <a:gd name="connsiteY1" fmla="*/ 73060 h 483475"/>
                <a:gd name="connsiteX2" fmla="*/ 1118999 w 5040555"/>
                <a:gd name="connsiteY2" fmla="*/ 377450 h 483475"/>
                <a:gd name="connsiteX3" fmla="*/ 1528869 w 5040555"/>
                <a:gd name="connsiteY3" fmla="*/ 453523 h 483475"/>
                <a:gd name="connsiteX4" fmla="*/ 2361165 w 5040555"/>
                <a:gd name="connsiteY4" fmla="*/ 445943 h 483475"/>
                <a:gd name="connsiteX5" fmla="*/ 2823761 w 5040555"/>
                <a:gd name="connsiteY5" fmla="*/ 241104 h 483475"/>
                <a:gd name="connsiteX6" fmla="*/ 2595186 w 5040555"/>
                <a:gd name="connsiteY6" fmla="*/ 483324 h 483475"/>
                <a:gd name="connsiteX7" fmla="*/ 3258929 w 5040555"/>
                <a:gd name="connsiteY7" fmla="*/ 277741 h 483475"/>
                <a:gd name="connsiteX8" fmla="*/ 4500444 w 5040555"/>
                <a:gd name="connsiteY8" fmla="*/ 293400 h 483475"/>
                <a:gd name="connsiteX9" fmla="*/ 5040503 w 5040555"/>
                <a:gd name="connsiteY9" fmla="*/ 293400 h 483475"/>
                <a:gd name="connsiteX0" fmla="*/ 0 w 5040555"/>
                <a:gd name="connsiteY0" fmla="*/ 0 h 467440"/>
                <a:gd name="connsiteX1" fmla="*/ 552670 w 5040555"/>
                <a:gd name="connsiteY1" fmla="*/ 73060 h 467440"/>
                <a:gd name="connsiteX2" fmla="*/ 1118999 w 5040555"/>
                <a:gd name="connsiteY2" fmla="*/ 377450 h 467440"/>
                <a:gd name="connsiteX3" fmla="*/ 1528869 w 5040555"/>
                <a:gd name="connsiteY3" fmla="*/ 453523 h 467440"/>
                <a:gd name="connsiteX4" fmla="*/ 2361165 w 5040555"/>
                <a:gd name="connsiteY4" fmla="*/ 445943 h 467440"/>
                <a:gd name="connsiteX5" fmla="*/ 2823761 w 5040555"/>
                <a:gd name="connsiteY5" fmla="*/ 241104 h 467440"/>
                <a:gd name="connsiteX6" fmla="*/ 3258929 w 5040555"/>
                <a:gd name="connsiteY6" fmla="*/ 277741 h 467440"/>
                <a:gd name="connsiteX7" fmla="*/ 4500444 w 5040555"/>
                <a:gd name="connsiteY7" fmla="*/ 293400 h 467440"/>
                <a:gd name="connsiteX8" fmla="*/ 5040503 w 5040555"/>
                <a:gd name="connsiteY8" fmla="*/ 293400 h 467440"/>
                <a:gd name="connsiteX0" fmla="*/ 0 w 5040555"/>
                <a:gd name="connsiteY0" fmla="*/ 0 h 467440"/>
                <a:gd name="connsiteX1" fmla="*/ 552670 w 5040555"/>
                <a:gd name="connsiteY1" fmla="*/ 73060 h 467440"/>
                <a:gd name="connsiteX2" fmla="*/ 1118999 w 5040555"/>
                <a:gd name="connsiteY2" fmla="*/ 377450 h 467440"/>
                <a:gd name="connsiteX3" fmla="*/ 1528869 w 5040555"/>
                <a:gd name="connsiteY3" fmla="*/ 453523 h 467440"/>
                <a:gd name="connsiteX4" fmla="*/ 2361165 w 5040555"/>
                <a:gd name="connsiteY4" fmla="*/ 445943 h 467440"/>
                <a:gd name="connsiteX5" fmla="*/ 2823761 w 5040555"/>
                <a:gd name="connsiteY5" fmla="*/ 241104 h 467440"/>
                <a:gd name="connsiteX6" fmla="*/ 3288573 w 5040555"/>
                <a:gd name="connsiteY6" fmla="*/ 175624 h 467440"/>
                <a:gd name="connsiteX7" fmla="*/ 4500444 w 5040555"/>
                <a:gd name="connsiteY7" fmla="*/ 293400 h 467440"/>
                <a:gd name="connsiteX8" fmla="*/ 5040503 w 5040555"/>
                <a:gd name="connsiteY8" fmla="*/ 293400 h 467440"/>
                <a:gd name="connsiteX0" fmla="*/ 0 w 5040503"/>
                <a:gd name="connsiteY0" fmla="*/ 0 h 467440"/>
                <a:gd name="connsiteX1" fmla="*/ 552670 w 5040503"/>
                <a:gd name="connsiteY1" fmla="*/ 73060 h 467440"/>
                <a:gd name="connsiteX2" fmla="*/ 1118999 w 5040503"/>
                <a:gd name="connsiteY2" fmla="*/ 377450 h 467440"/>
                <a:gd name="connsiteX3" fmla="*/ 1528869 w 5040503"/>
                <a:gd name="connsiteY3" fmla="*/ 453523 h 467440"/>
                <a:gd name="connsiteX4" fmla="*/ 2361165 w 5040503"/>
                <a:gd name="connsiteY4" fmla="*/ 445943 h 467440"/>
                <a:gd name="connsiteX5" fmla="*/ 2823761 w 5040503"/>
                <a:gd name="connsiteY5" fmla="*/ 241104 h 467440"/>
                <a:gd name="connsiteX6" fmla="*/ 3288573 w 5040503"/>
                <a:gd name="connsiteY6" fmla="*/ 175624 h 467440"/>
                <a:gd name="connsiteX7" fmla="*/ 3670417 w 5040503"/>
                <a:gd name="connsiteY7" fmla="*/ 211707 h 467440"/>
                <a:gd name="connsiteX8" fmla="*/ 5040503 w 5040503"/>
                <a:gd name="connsiteY8" fmla="*/ 293400 h 467440"/>
                <a:gd name="connsiteX0" fmla="*/ 0 w 4195654"/>
                <a:gd name="connsiteY0" fmla="*/ 0 h 467440"/>
                <a:gd name="connsiteX1" fmla="*/ 552670 w 4195654"/>
                <a:gd name="connsiteY1" fmla="*/ 73060 h 467440"/>
                <a:gd name="connsiteX2" fmla="*/ 1118999 w 4195654"/>
                <a:gd name="connsiteY2" fmla="*/ 377450 h 467440"/>
                <a:gd name="connsiteX3" fmla="*/ 1528869 w 4195654"/>
                <a:gd name="connsiteY3" fmla="*/ 453523 h 467440"/>
                <a:gd name="connsiteX4" fmla="*/ 2361165 w 4195654"/>
                <a:gd name="connsiteY4" fmla="*/ 445943 h 467440"/>
                <a:gd name="connsiteX5" fmla="*/ 2823761 w 4195654"/>
                <a:gd name="connsiteY5" fmla="*/ 241104 h 467440"/>
                <a:gd name="connsiteX6" fmla="*/ 3288573 w 4195654"/>
                <a:gd name="connsiteY6" fmla="*/ 175624 h 467440"/>
                <a:gd name="connsiteX7" fmla="*/ 3670417 w 4195654"/>
                <a:gd name="connsiteY7" fmla="*/ 211707 h 467440"/>
                <a:gd name="connsiteX8" fmla="*/ 4195654 w 4195654"/>
                <a:gd name="connsiteY8" fmla="*/ 150437 h 467440"/>
                <a:gd name="connsiteX0" fmla="*/ 0 w 4195654"/>
                <a:gd name="connsiteY0" fmla="*/ 0 h 466917"/>
                <a:gd name="connsiteX1" fmla="*/ 552670 w 4195654"/>
                <a:gd name="connsiteY1" fmla="*/ 73060 h 466917"/>
                <a:gd name="connsiteX2" fmla="*/ 1252396 w 4195654"/>
                <a:gd name="connsiteY2" fmla="*/ 428508 h 466917"/>
                <a:gd name="connsiteX3" fmla="*/ 1528869 w 4195654"/>
                <a:gd name="connsiteY3" fmla="*/ 453523 h 466917"/>
                <a:gd name="connsiteX4" fmla="*/ 2361165 w 4195654"/>
                <a:gd name="connsiteY4" fmla="*/ 445943 h 466917"/>
                <a:gd name="connsiteX5" fmla="*/ 2823761 w 4195654"/>
                <a:gd name="connsiteY5" fmla="*/ 241104 h 466917"/>
                <a:gd name="connsiteX6" fmla="*/ 3288573 w 4195654"/>
                <a:gd name="connsiteY6" fmla="*/ 175624 h 466917"/>
                <a:gd name="connsiteX7" fmla="*/ 3670417 w 4195654"/>
                <a:gd name="connsiteY7" fmla="*/ 211707 h 466917"/>
                <a:gd name="connsiteX8" fmla="*/ 4195654 w 4195654"/>
                <a:gd name="connsiteY8" fmla="*/ 150437 h 466917"/>
                <a:gd name="connsiteX0" fmla="*/ 0 w 4195654"/>
                <a:gd name="connsiteY0" fmla="*/ 0 h 466917"/>
                <a:gd name="connsiteX1" fmla="*/ 552670 w 4195654"/>
                <a:gd name="connsiteY1" fmla="*/ 73060 h 466917"/>
                <a:gd name="connsiteX2" fmla="*/ 1252396 w 4195654"/>
                <a:gd name="connsiteY2" fmla="*/ 428508 h 466917"/>
                <a:gd name="connsiteX3" fmla="*/ 1588157 w 4195654"/>
                <a:gd name="connsiteY3" fmla="*/ 453523 h 466917"/>
                <a:gd name="connsiteX4" fmla="*/ 2361165 w 4195654"/>
                <a:gd name="connsiteY4" fmla="*/ 445943 h 466917"/>
                <a:gd name="connsiteX5" fmla="*/ 2823761 w 4195654"/>
                <a:gd name="connsiteY5" fmla="*/ 241104 h 466917"/>
                <a:gd name="connsiteX6" fmla="*/ 3288573 w 4195654"/>
                <a:gd name="connsiteY6" fmla="*/ 175624 h 466917"/>
                <a:gd name="connsiteX7" fmla="*/ 3670417 w 4195654"/>
                <a:gd name="connsiteY7" fmla="*/ 211707 h 466917"/>
                <a:gd name="connsiteX8" fmla="*/ 4195654 w 4195654"/>
                <a:gd name="connsiteY8" fmla="*/ 150437 h 466917"/>
                <a:gd name="connsiteX0" fmla="*/ 0 w 4195654"/>
                <a:gd name="connsiteY0" fmla="*/ 0 h 470481"/>
                <a:gd name="connsiteX1" fmla="*/ 552670 w 4195654"/>
                <a:gd name="connsiteY1" fmla="*/ 73060 h 470481"/>
                <a:gd name="connsiteX2" fmla="*/ 1074534 w 4195654"/>
                <a:gd name="connsiteY2" fmla="*/ 326391 h 470481"/>
                <a:gd name="connsiteX3" fmla="*/ 1588157 w 4195654"/>
                <a:gd name="connsiteY3" fmla="*/ 453523 h 470481"/>
                <a:gd name="connsiteX4" fmla="*/ 2361165 w 4195654"/>
                <a:gd name="connsiteY4" fmla="*/ 445943 h 470481"/>
                <a:gd name="connsiteX5" fmla="*/ 2823761 w 4195654"/>
                <a:gd name="connsiteY5" fmla="*/ 241104 h 470481"/>
                <a:gd name="connsiteX6" fmla="*/ 3288573 w 4195654"/>
                <a:gd name="connsiteY6" fmla="*/ 175624 h 470481"/>
                <a:gd name="connsiteX7" fmla="*/ 3670417 w 4195654"/>
                <a:gd name="connsiteY7" fmla="*/ 211707 h 470481"/>
                <a:gd name="connsiteX8" fmla="*/ 4195654 w 4195654"/>
                <a:gd name="connsiteY8" fmla="*/ 150437 h 470481"/>
                <a:gd name="connsiteX0" fmla="*/ 0 w 4195654"/>
                <a:gd name="connsiteY0" fmla="*/ 0 h 455739"/>
                <a:gd name="connsiteX1" fmla="*/ 552670 w 4195654"/>
                <a:gd name="connsiteY1" fmla="*/ 73060 h 455739"/>
                <a:gd name="connsiteX2" fmla="*/ 1074534 w 4195654"/>
                <a:gd name="connsiteY2" fmla="*/ 326391 h 455739"/>
                <a:gd name="connsiteX3" fmla="*/ 1588157 w 4195654"/>
                <a:gd name="connsiteY3" fmla="*/ 453523 h 455739"/>
                <a:gd name="connsiteX4" fmla="*/ 2361165 w 4195654"/>
                <a:gd name="connsiteY4" fmla="*/ 394885 h 455739"/>
                <a:gd name="connsiteX5" fmla="*/ 2823761 w 4195654"/>
                <a:gd name="connsiteY5" fmla="*/ 241104 h 455739"/>
                <a:gd name="connsiteX6" fmla="*/ 3288573 w 4195654"/>
                <a:gd name="connsiteY6" fmla="*/ 175624 h 455739"/>
                <a:gd name="connsiteX7" fmla="*/ 3670417 w 4195654"/>
                <a:gd name="connsiteY7" fmla="*/ 211707 h 455739"/>
                <a:gd name="connsiteX8" fmla="*/ 4195654 w 4195654"/>
                <a:gd name="connsiteY8" fmla="*/ 150437 h 455739"/>
                <a:gd name="connsiteX0" fmla="*/ 0 w 4195654"/>
                <a:gd name="connsiteY0" fmla="*/ 0 h 455739"/>
                <a:gd name="connsiteX1" fmla="*/ 552670 w 4195654"/>
                <a:gd name="connsiteY1" fmla="*/ 73060 h 455739"/>
                <a:gd name="connsiteX2" fmla="*/ 1074534 w 4195654"/>
                <a:gd name="connsiteY2" fmla="*/ 326391 h 455739"/>
                <a:gd name="connsiteX3" fmla="*/ 1588157 w 4195654"/>
                <a:gd name="connsiteY3" fmla="*/ 453523 h 455739"/>
                <a:gd name="connsiteX4" fmla="*/ 2361165 w 4195654"/>
                <a:gd name="connsiteY4" fmla="*/ 394885 h 455739"/>
                <a:gd name="connsiteX5" fmla="*/ 2823761 w 4195654"/>
                <a:gd name="connsiteY5" fmla="*/ 241104 h 455739"/>
                <a:gd name="connsiteX6" fmla="*/ 3184819 w 4195654"/>
                <a:gd name="connsiteY6" fmla="*/ 165412 h 455739"/>
                <a:gd name="connsiteX7" fmla="*/ 3670417 w 4195654"/>
                <a:gd name="connsiteY7" fmla="*/ 211707 h 455739"/>
                <a:gd name="connsiteX8" fmla="*/ 4195654 w 4195654"/>
                <a:gd name="connsiteY8" fmla="*/ 150437 h 455739"/>
                <a:gd name="connsiteX0" fmla="*/ 0 w 4195654"/>
                <a:gd name="connsiteY0" fmla="*/ 0 h 463070"/>
                <a:gd name="connsiteX1" fmla="*/ 552670 w 4195654"/>
                <a:gd name="connsiteY1" fmla="*/ 73060 h 463070"/>
                <a:gd name="connsiteX2" fmla="*/ 852205 w 4195654"/>
                <a:gd name="connsiteY2" fmla="*/ 203851 h 463070"/>
                <a:gd name="connsiteX3" fmla="*/ 1588157 w 4195654"/>
                <a:gd name="connsiteY3" fmla="*/ 453523 h 463070"/>
                <a:gd name="connsiteX4" fmla="*/ 2361165 w 4195654"/>
                <a:gd name="connsiteY4" fmla="*/ 394885 h 463070"/>
                <a:gd name="connsiteX5" fmla="*/ 2823761 w 4195654"/>
                <a:gd name="connsiteY5" fmla="*/ 241104 h 463070"/>
                <a:gd name="connsiteX6" fmla="*/ 3184819 w 4195654"/>
                <a:gd name="connsiteY6" fmla="*/ 165412 h 463070"/>
                <a:gd name="connsiteX7" fmla="*/ 3670417 w 4195654"/>
                <a:gd name="connsiteY7" fmla="*/ 211707 h 463070"/>
                <a:gd name="connsiteX8" fmla="*/ 4195654 w 4195654"/>
                <a:gd name="connsiteY8" fmla="*/ 150437 h 463070"/>
                <a:gd name="connsiteX0" fmla="*/ 0 w 4195654"/>
                <a:gd name="connsiteY0" fmla="*/ 0 h 454023"/>
                <a:gd name="connsiteX1" fmla="*/ 552670 w 4195654"/>
                <a:gd name="connsiteY1" fmla="*/ 73060 h 454023"/>
                <a:gd name="connsiteX2" fmla="*/ 852205 w 4195654"/>
                <a:gd name="connsiteY2" fmla="*/ 203851 h 454023"/>
                <a:gd name="connsiteX3" fmla="*/ 1193109 w 4195654"/>
                <a:gd name="connsiteY3" fmla="*/ 367239 h 454023"/>
                <a:gd name="connsiteX4" fmla="*/ 1588157 w 4195654"/>
                <a:gd name="connsiteY4" fmla="*/ 453523 h 454023"/>
                <a:gd name="connsiteX5" fmla="*/ 2361165 w 4195654"/>
                <a:gd name="connsiteY5" fmla="*/ 394885 h 454023"/>
                <a:gd name="connsiteX6" fmla="*/ 2823761 w 4195654"/>
                <a:gd name="connsiteY6" fmla="*/ 241104 h 454023"/>
                <a:gd name="connsiteX7" fmla="*/ 3184819 w 4195654"/>
                <a:gd name="connsiteY7" fmla="*/ 165412 h 454023"/>
                <a:gd name="connsiteX8" fmla="*/ 3670417 w 4195654"/>
                <a:gd name="connsiteY8" fmla="*/ 211707 h 454023"/>
                <a:gd name="connsiteX9" fmla="*/ 4195654 w 4195654"/>
                <a:gd name="connsiteY9" fmla="*/ 150437 h 454023"/>
                <a:gd name="connsiteX0" fmla="*/ 0 w 4077079"/>
                <a:gd name="connsiteY0" fmla="*/ 0 h 416493"/>
                <a:gd name="connsiteX1" fmla="*/ 434095 w 4077079"/>
                <a:gd name="connsiteY1" fmla="*/ 35530 h 416493"/>
                <a:gd name="connsiteX2" fmla="*/ 733630 w 4077079"/>
                <a:gd name="connsiteY2" fmla="*/ 166321 h 416493"/>
                <a:gd name="connsiteX3" fmla="*/ 1074534 w 4077079"/>
                <a:gd name="connsiteY3" fmla="*/ 329709 h 416493"/>
                <a:gd name="connsiteX4" fmla="*/ 1469582 w 4077079"/>
                <a:gd name="connsiteY4" fmla="*/ 415993 h 416493"/>
                <a:gd name="connsiteX5" fmla="*/ 2242590 w 4077079"/>
                <a:gd name="connsiteY5" fmla="*/ 357355 h 416493"/>
                <a:gd name="connsiteX6" fmla="*/ 2705186 w 4077079"/>
                <a:gd name="connsiteY6" fmla="*/ 203574 h 416493"/>
                <a:gd name="connsiteX7" fmla="*/ 3066244 w 4077079"/>
                <a:gd name="connsiteY7" fmla="*/ 127882 h 416493"/>
                <a:gd name="connsiteX8" fmla="*/ 3551842 w 4077079"/>
                <a:gd name="connsiteY8" fmla="*/ 174177 h 416493"/>
                <a:gd name="connsiteX9" fmla="*/ 4077079 w 4077079"/>
                <a:gd name="connsiteY9" fmla="*/ 112907 h 416493"/>
                <a:gd name="connsiteX0" fmla="*/ 0 w 4077079"/>
                <a:gd name="connsiteY0" fmla="*/ 0 h 416493"/>
                <a:gd name="connsiteX1" fmla="*/ 434095 w 4077079"/>
                <a:gd name="connsiteY1" fmla="*/ 35530 h 416493"/>
                <a:gd name="connsiteX2" fmla="*/ 733630 w 4077079"/>
                <a:gd name="connsiteY2" fmla="*/ 166321 h 416493"/>
                <a:gd name="connsiteX3" fmla="*/ 1074534 w 4077079"/>
                <a:gd name="connsiteY3" fmla="*/ 329709 h 416493"/>
                <a:gd name="connsiteX4" fmla="*/ 1469582 w 4077079"/>
                <a:gd name="connsiteY4" fmla="*/ 415993 h 416493"/>
                <a:gd name="connsiteX5" fmla="*/ 2242590 w 4077079"/>
                <a:gd name="connsiteY5" fmla="*/ 357355 h 416493"/>
                <a:gd name="connsiteX6" fmla="*/ 2705186 w 4077079"/>
                <a:gd name="connsiteY6" fmla="*/ 203574 h 416493"/>
                <a:gd name="connsiteX7" fmla="*/ 3081066 w 4077079"/>
                <a:gd name="connsiteY7" fmla="*/ 156030 h 416493"/>
                <a:gd name="connsiteX8" fmla="*/ 3551842 w 4077079"/>
                <a:gd name="connsiteY8" fmla="*/ 174177 h 416493"/>
                <a:gd name="connsiteX9" fmla="*/ 4077079 w 4077079"/>
                <a:gd name="connsiteY9" fmla="*/ 112907 h 416493"/>
                <a:gd name="connsiteX0" fmla="*/ 0 w 4077079"/>
                <a:gd name="connsiteY0" fmla="*/ 0 h 444429"/>
                <a:gd name="connsiteX1" fmla="*/ 434095 w 4077079"/>
                <a:gd name="connsiteY1" fmla="*/ 35530 h 444429"/>
                <a:gd name="connsiteX2" fmla="*/ 733630 w 4077079"/>
                <a:gd name="connsiteY2" fmla="*/ 166321 h 444429"/>
                <a:gd name="connsiteX3" fmla="*/ 1074534 w 4077079"/>
                <a:gd name="connsiteY3" fmla="*/ 329709 h 444429"/>
                <a:gd name="connsiteX4" fmla="*/ 1602980 w 4077079"/>
                <a:gd name="connsiteY4" fmla="*/ 444140 h 444429"/>
                <a:gd name="connsiteX5" fmla="*/ 2242590 w 4077079"/>
                <a:gd name="connsiteY5" fmla="*/ 357355 h 444429"/>
                <a:gd name="connsiteX6" fmla="*/ 2705186 w 4077079"/>
                <a:gd name="connsiteY6" fmla="*/ 203574 h 444429"/>
                <a:gd name="connsiteX7" fmla="*/ 3081066 w 4077079"/>
                <a:gd name="connsiteY7" fmla="*/ 156030 h 444429"/>
                <a:gd name="connsiteX8" fmla="*/ 3551842 w 4077079"/>
                <a:gd name="connsiteY8" fmla="*/ 174177 h 444429"/>
                <a:gd name="connsiteX9" fmla="*/ 4077079 w 4077079"/>
                <a:gd name="connsiteY9" fmla="*/ 112907 h 444429"/>
                <a:gd name="connsiteX0" fmla="*/ 0 w 4077079"/>
                <a:gd name="connsiteY0" fmla="*/ 0 h 491221"/>
                <a:gd name="connsiteX1" fmla="*/ 434095 w 4077079"/>
                <a:gd name="connsiteY1" fmla="*/ 35530 h 491221"/>
                <a:gd name="connsiteX2" fmla="*/ 733630 w 4077079"/>
                <a:gd name="connsiteY2" fmla="*/ 166321 h 491221"/>
                <a:gd name="connsiteX3" fmla="*/ 1074534 w 4077079"/>
                <a:gd name="connsiteY3" fmla="*/ 329709 h 491221"/>
                <a:gd name="connsiteX4" fmla="*/ 1647446 w 4077079"/>
                <a:gd name="connsiteY4" fmla="*/ 491052 h 491221"/>
                <a:gd name="connsiteX5" fmla="*/ 2242590 w 4077079"/>
                <a:gd name="connsiteY5" fmla="*/ 357355 h 491221"/>
                <a:gd name="connsiteX6" fmla="*/ 2705186 w 4077079"/>
                <a:gd name="connsiteY6" fmla="*/ 203574 h 491221"/>
                <a:gd name="connsiteX7" fmla="*/ 3081066 w 4077079"/>
                <a:gd name="connsiteY7" fmla="*/ 156030 h 491221"/>
                <a:gd name="connsiteX8" fmla="*/ 3551842 w 4077079"/>
                <a:gd name="connsiteY8" fmla="*/ 174177 h 491221"/>
                <a:gd name="connsiteX9" fmla="*/ 4077079 w 4077079"/>
                <a:gd name="connsiteY9" fmla="*/ 112907 h 491221"/>
                <a:gd name="connsiteX0" fmla="*/ 0 w 4077079"/>
                <a:gd name="connsiteY0" fmla="*/ 0 h 528751"/>
                <a:gd name="connsiteX1" fmla="*/ 434095 w 4077079"/>
                <a:gd name="connsiteY1" fmla="*/ 73060 h 528751"/>
                <a:gd name="connsiteX2" fmla="*/ 733630 w 4077079"/>
                <a:gd name="connsiteY2" fmla="*/ 203851 h 528751"/>
                <a:gd name="connsiteX3" fmla="*/ 1074534 w 4077079"/>
                <a:gd name="connsiteY3" fmla="*/ 367239 h 528751"/>
                <a:gd name="connsiteX4" fmla="*/ 1647446 w 4077079"/>
                <a:gd name="connsiteY4" fmla="*/ 528582 h 528751"/>
                <a:gd name="connsiteX5" fmla="*/ 2242590 w 4077079"/>
                <a:gd name="connsiteY5" fmla="*/ 394885 h 528751"/>
                <a:gd name="connsiteX6" fmla="*/ 2705186 w 4077079"/>
                <a:gd name="connsiteY6" fmla="*/ 241104 h 528751"/>
                <a:gd name="connsiteX7" fmla="*/ 3081066 w 4077079"/>
                <a:gd name="connsiteY7" fmla="*/ 193560 h 528751"/>
                <a:gd name="connsiteX8" fmla="*/ 3551842 w 4077079"/>
                <a:gd name="connsiteY8" fmla="*/ 211707 h 528751"/>
                <a:gd name="connsiteX9" fmla="*/ 4077079 w 4077079"/>
                <a:gd name="connsiteY9" fmla="*/ 150437 h 528751"/>
                <a:gd name="connsiteX0" fmla="*/ 0 w 4077079"/>
                <a:gd name="connsiteY0" fmla="*/ 0 h 481959"/>
                <a:gd name="connsiteX1" fmla="*/ 434095 w 4077079"/>
                <a:gd name="connsiteY1" fmla="*/ 73060 h 481959"/>
                <a:gd name="connsiteX2" fmla="*/ 733630 w 4077079"/>
                <a:gd name="connsiteY2" fmla="*/ 203851 h 481959"/>
                <a:gd name="connsiteX3" fmla="*/ 1074534 w 4077079"/>
                <a:gd name="connsiteY3" fmla="*/ 367239 h 481959"/>
                <a:gd name="connsiteX4" fmla="*/ 1662267 w 4077079"/>
                <a:gd name="connsiteY4" fmla="*/ 481670 h 481959"/>
                <a:gd name="connsiteX5" fmla="*/ 2242590 w 4077079"/>
                <a:gd name="connsiteY5" fmla="*/ 394885 h 481959"/>
                <a:gd name="connsiteX6" fmla="*/ 2705186 w 4077079"/>
                <a:gd name="connsiteY6" fmla="*/ 241104 h 481959"/>
                <a:gd name="connsiteX7" fmla="*/ 3081066 w 4077079"/>
                <a:gd name="connsiteY7" fmla="*/ 193560 h 481959"/>
                <a:gd name="connsiteX8" fmla="*/ 3551842 w 4077079"/>
                <a:gd name="connsiteY8" fmla="*/ 211707 h 481959"/>
                <a:gd name="connsiteX9" fmla="*/ 4077079 w 4077079"/>
                <a:gd name="connsiteY9" fmla="*/ 150437 h 481959"/>
                <a:gd name="connsiteX0" fmla="*/ 0 w 4077079"/>
                <a:gd name="connsiteY0" fmla="*/ 0 h 419053"/>
                <a:gd name="connsiteX1" fmla="*/ 434095 w 4077079"/>
                <a:gd name="connsiteY1" fmla="*/ 73060 h 419053"/>
                <a:gd name="connsiteX2" fmla="*/ 733630 w 4077079"/>
                <a:gd name="connsiteY2" fmla="*/ 203851 h 419053"/>
                <a:gd name="connsiteX3" fmla="*/ 1074534 w 4077079"/>
                <a:gd name="connsiteY3" fmla="*/ 367239 h 419053"/>
                <a:gd name="connsiteX4" fmla="*/ 1662267 w 4077079"/>
                <a:gd name="connsiteY4" fmla="*/ 415994 h 419053"/>
                <a:gd name="connsiteX5" fmla="*/ 2242590 w 4077079"/>
                <a:gd name="connsiteY5" fmla="*/ 394885 h 419053"/>
                <a:gd name="connsiteX6" fmla="*/ 2705186 w 4077079"/>
                <a:gd name="connsiteY6" fmla="*/ 241104 h 419053"/>
                <a:gd name="connsiteX7" fmla="*/ 3081066 w 4077079"/>
                <a:gd name="connsiteY7" fmla="*/ 193560 h 419053"/>
                <a:gd name="connsiteX8" fmla="*/ 3551842 w 4077079"/>
                <a:gd name="connsiteY8" fmla="*/ 211707 h 419053"/>
                <a:gd name="connsiteX9" fmla="*/ 4077079 w 4077079"/>
                <a:gd name="connsiteY9" fmla="*/ 150437 h 419053"/>
                <a:gd name="connsiteX0" fmla="*/ 0 w 4077079"/>
                <a:gd name="connsiteY0" fmla="*/ 0 h 415994"/>
                <a:gd name="connsiteX1" fmla="*/ 434095 w 4077079"/>
                <a:gd name="connsiteY1" fmla="*/ 73060 h 415994"/>
                <a:gd name="connsiteX2" fmla="*/ 733630 w 4077079"/>
                <a:gd name="connsiteY2" fmla="*/ 203851 h 415994"/>
                <a:gd name="connsiteX3" fmla="*/ 1074534 w 4077079"/>
                <a:gd name="connsiteY3" fmla="*/ 367239 h 415994"/>
                <a:gd name="connsiteX4" fmla="*/ 1662267 w 4077079"/>
                <a:gd name="connsiteY4" fmla="*/ 415994 h 415994"/>
                <a:gd name="connsiteX5" fmla="*/ 2242590 w 4077079"/>
                <a:gd name="connsiteY5" fmla="*/ 366738 h 415994"/>
                <a:gd name="connsiteX6" fmla="*/ 2705186 w 4077079"/>
                <a:gd name="connsiteY6" fmla="*/ 241104 h 415994"/>
                <a:gd name="connsiteX7" fmla="*/ 3081066 w 4077079"/>
                <a:gd name="connsiteY7" fmla="*/ 193560 h 415994"/>
                <a:gd name="connsiteX8" fmla="*/ 3551842 w 4077079"/>
                <a:gd name="connsiteY8" fmla="*/ 211707 h 415994"/>
                <a:gd name="connsiteX9" fmla="*/ 4077079 w 4077079"/>
                <a:gd name="connsiteY9" fmla="*/ 150437 h 415994"/>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081066 w 4077079"/>
                <a:gd name="connsiteY7" fmla="*/ 193560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110710"/>
                <a:gd name="connsiteY0" fmla="*/ 0 h 416549"/>
                <a:gd name="connsiteX1" fmla="*/ 434095 w 3110710"/>
                <a:gd name="connsiteY1" fmla="*/ 73060 h 416549"/>
                <a:gd name="connsiteX2" fmla="*/ 733630 w 3110710"/>
                <a:gd name="connsiteY2" fmla="*/ 203851 h 416549"/>
                <a:gd name="connsiteX3" fmla="*/ 1089355 w 3110710"/>
                <a:gd name="connsiteY3" fmla="*/ 339092 h 416549"/>
                <a:gd name="connsiteX4" fmla="*/ 1662267 w 3110710"/>
                <a:gd name="connsiteY4" fmla="*/ 415994 h 416549"/>
                <a:gd name="connsiteX5" fmla="*/ 2242590 w 3110710"/>
                <a:gd name="connsiteY5" fmla="*/ 366738 h 416549"/>
                <a:gd name="connsiteX6" fmla="*/ 2705186 w 3110710"/>
                <a:gd name="connsiteY6" fmla="*/ 241104 h 416549"/>
                <a:gd name="connsiteX7" fmla="*/ 3110710 w 3110710"/>
                <a:gd name="connsiteY7" fmla="*/ 71588 h 416549"/>
                <a:gd name="connsiteX0" fmla="*/ 0 w 3110710"/>
                <a:gd name="connsiteY0" fmla="*/ 0 h 416522"/>
                <a:gd name="connsiteX1" fmla="*/ 434095 w 3110710"/>
                <a:gd name="connsiteY1" fmla="*/ 73060 h 416522"/>
                <a:gd name="connsiteX2" fmla="*/ 733630 w 3110710"/>
                <a:gd name="connsiteY2" fmla="*/ 203851 h 416522"/>
                <a:gd name="connsiteX3" fmla="*/ 1089355 w 3110710"/>
                <a:gd name="connsiteY3" fmla="*/ 339092 h 416522"/>
                <a:gd name="connsiteX4" fmla="*/ 1662267 w 3110710"/>
                <a:gd name="connsiteY4" fmla="*/ 415994 h 416522"/>
                <a:gd name="connsiteX5" fmla="*/ 2242590 w 3110710"/>
                <a:gd name="connsiteY5" fmla="*/ 366738 h 416522"/>
                <a:gd name="connsiteX6" fmla="*/ 2616255 w 3110710"/>
                <a:gd name="connsiteY6" fmla="*/ 250486 h 416522"/>
                <a:gd name="connsiteX7" fmla="*/ 3110710 w 3110710"/>
                <a:gd name="connsiteY7" fmla="*/ 71588 h 416522"/>
                <a:gd name="connsiteX0" fmla="*/ 0 w 2873560"/>
                <a:gd name="connsiteY0" fmla="*/ 0 h 416522"/>
                <a:gd name="connsiteX1" fmla="*/ 434095 w 2873560"/>
                <a:gd name="connsiteY1" fmla="*/ 73060 h 416522"/>
                <a:gd name="connsiteX2" fmla="*/ 733630 w 2873560"/>
                <a:gd name="connsiteY2" fmla="*/ 203851 h 416522"/>
                <a:gd name="connsiteX3" fmla="*/ 1089355 w 2873560"/>
                <a:gd name="connsiteY3" fmla="*/ 339092 h 416522"/>
                <a:gd name="connsiteX4" fmla="*/ 1662267 w 2873560"/>
                <a:gd name="connsiteY4" fmla="*/ 415994 h 416522"/>
                <a:gd name="connsiteX5" fmla="*/ 2242590 w 2873560"/>
                <a:gd name="connsiteY5" fmla="*/ 366738 h 416522"/>
                <a:gd name="connsiteX6" fmla="*/ 2616255 w 2873560"/>
                <a:gd name="connsiteY6" fmla="*/ 250486 h 416522"/>
                <a:gd name="connsiteX7" fmla="*/ 2873560 w 2873560"/>
                <a:gd name="connsiteY7" fmla="*/ 90353 h 416522"/>
                <a:gd name="connsiteX0" fmla="*/ 0 w 2903204"/>
                <a:gd name="connsiteY0" fmla="*/ 0 h 416522"/>
                <a:gd name="connsiteX1" fmla="*/ 434095 w 2903204"/>
                <a:gd name="connsiteY1" fmla="*/ 73060 h 416522"/>
                <a:gd name="connsiteX2" fmla="*/ 733630 w 2903204"/>
                <a:gd name="connsiteY2" fmla="*/ 203851 h 416522"/>
                <a:gd name="connsiteX3" fmla="*/ 1089355 w 2903204"/>
                <a:gd name="connsiteY3" fmla="*/ 339092 h 416522"/>
                <a:gd name="connsiteX4" fmla="*/ 1662267 w 2903204"/>
                <a:gd name="connsiteY4" fmla="*/ 415994 h 416522"/>
                <a:gd name="connsiteX5" fmla="*/ 2242590 w 2903204"/>
                <a:gd name="connsiteY5" fmla="*/ 366738 h 416522"/>
                <a:gd name="connsiteX6" fmla="*/ 2616255 w 2903204"/>
                <a:gd name="connsiteY6" fmla="*/ 250486 h 416522"/>
                <a:gd name="connsiteX7" fmla="*/ 2903204 w 2903204"/>
                <a:gd name="connsiteY7" fmla="*/ 127882 h 416522"/>
                <a:gd name="connsiteX0" fmla="*/ 0 w 2903204"/>
                <a:gd name="connsiteY0" fmla="*/ 0 h 416522"/>
                <a:gd name="connsiteX1" fmla="*/ 508204 w 2903204"/>
                <a:gd name="connsiteY1" fmla="*/ 35531 h 416522"/>
                <a:gd name="connsiteX2" fmla="*/ 733630 w 2903204"/>
                <a:gd name="connsiteY2" fmla="*/ 203851 h 416522"/>
                <a:gd name="connsiteX3" fmla="*/ 1089355 w 2903204"/>
                <a:gd name="connsiteY3" fmla="*/ 339092 h 416522"/>
                <a:gd name="connsiteX4" fmla="*/ 1662267 w 2903204"/>
                <a:gd name="connsiteY4" fmla="*/ 415994 h 416522"/>
                <a:gd name="connsiteX5" fmla="*/ 2242590 w 2903204"/>
                <a:gd name="connsiteY5" fmla="*/ 366738 h 416522"/>
                <a:gd name="connsiteX6" fmla="*/ 2616255 w 2903204"/>
                <a:gd name="connsiteY6" fmla="*/ 250486 h 416522"/>
                <a:gd name="connsiteX7" fmla="*/ 2903204 w 2903204"/>
                <a:gd name="connsiteY7" fmla="*/ 127882 h 416522"/>
                <a:gd name="connsiteX0" fmla="*/ 0 w 2395000"/>
                <a:gd name="connsiteY0" fmla="*/ 0 h 380991"/>
                <a:gd name="connsiteX1" fmla="*/ 225426 w 2395000"/>
                <a:gd name="connsiteY1" fmla="*/ 168320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395000"/>
                <a:gd name="connsiteY0" fmla="*/ 0 h 380991"/>
                <a:gd name="connsiteX1" fmla="*/ 210605 w 2395000"/>
                <a:gd name="connsiteY1" fmla="*/ 83878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395000"/>
                <a:gd name="connsiteY0" fmla="*/ 0 h 380991"/>
                <a:gd name="connsiteX1" fmla="*/ 210605 w 2395000"/>
                <a:gd name="connsiteY1" fmla="*/ 83878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184395"/>
                <a:gd name="connsiteY0" fmla="*/ 0 h 297113"/>
                <a:gd name="connsiteX1" fmla="*/ 370546 w 2184395"/>
                <a:gd name="connsiteY1" fmla="*/ 219683 h 297113"/>
                <a:gd name="connsiteX2" fmla="*/ 943458 w 2184395"/>
                <a:gd name="connsiteY2" fmla="*/ 296585 h 297113"/>
                <a:gd name="connsiteX3" fmla="*/ 1523781 w 2184395"/>
                <a:gd name="connsiteY3" fmla="*/ 247329 h 297113"/>
                <a:gd name="connsiteX4" fmla="*/ 1897446 w 2184395"/>
                <a:gd name="connsiteY4" fmla="*/ 131077 h 297113"/>
                <a:gd name="connsiteX5" fmla="*/ 2184395 w 2184395"/>
                <a:gd name="connsiteY5" fmla="*/ 8473 h 297113"/>
                <a:gd name="connsiteX0" fmla="*/ 0 w 2184395"/>
                <a:gd name="connsiteY0" fmla="*/ 0 h 297378"/>
                <a:gd name="connsiteX1" fmla="*/ 370546 w 2184395"/>
                <a:gd name="connsiteY1" fmla="*/ 219683 h 297378"/>
                <a:gd name="connsiteX2" fmla="*/ 943458 w 2184395"/>
                <a:gd name="connsiteY2" fmla="*/ 296585 h 297378"/>
                <a:gd name="connsiteX3" fmla="*/ 1523781 w 2184395"/>
                <a:gd name="connsiteY3" fmla="*/ 247329 h 297378"/>
                <a:gd name="connsiteX4" fmla="*/ 1882624 w 2184395"/>
                <a:gd name="connsiteY4" fmla="*/ 65400 h 297378"/>
                <a:gd name="connsiteX5" fmla="*/ 2184395 w 2184395"/>
                <a:gd name="connsiteY5" fmla="*/ 8473 h 297378"/>
                <a:gd name="connsiteX0" fmla="*/ 0 w 1882624"/>
                <a:gd name="connsiteY0" fmla="*/ 0 h 297378"/>
                <a:gd name="connsiteX1" fmla="*/ 370546 w 1882624"/>
                <a:gd name="connsiteY1" fmla="*/ 219683 h 297378"/>
                <a:gd name="connsiteX2" fmla="*/ 943458 w 1882624"/>
                <a:gd name="connsiteY2" fmla="*/ 296585 h 297378"/>
                <a:gd name="connsiteX3" fmla="*/ 1523781 w 1882624"/>
                <a:gd name="connsiteY3" fmla="*/ 247329 h 297378"/>
                <a:gd name="connsiteX4" fmla="*/ 1882624 w 1882624"/>
                <a:gd name="connsiteY4" fmla="*/ 65400 h 297378"/>
                <a:gd name="connsiteX0" fmla="*/ 0 w 1882624"/>
                <a:gd name="connsiteY0" fmla="*/ 0 h 325105"/>
                <a:gd name="connsiteX1" fmla="*/ 370546 w 1882624"/>
                <a:gd name="connsiteY1" fmla="*/ 219683 h 325105"/>
                <a:gd name="connsiteX2" fmla="*/ 973102 w 1882624"/>
                <a:gd name="connsiteY2" fmla="*/ 324732 h 325105"/>
                <a:gd name="connsiteX3" fmla="*/ 1523781 w 1882624"/>
                <a:gd name="connsiteY3" fmla="*/ 247329 h 325105"/>
                <a:gd name="connsiteX4" fmla="*/ 1882624 w 1882624"/>
                <a:gd name="connsiteY4" fmla="*/ 65400 h 325105"/>
                <a:gd name="connsiteX0" fmla="*/ 0 w 1823336"/>
                <a:gd name="connsiteY0" fmla="*/ 0 h 325165"/>
                <a:gd name="connsiteX1" fmla="*/ 370546 w 1823336"/>
                <a:gd name="connsiteY1" fmla="*/ 219683 h 325165"/>
                <a:gd name="connsiteX2" fmla="*/ 973102 w 1823336"/>
                <a:gd name="connsiteY2" fmla="*/ 324732 h 325165"/>
                <a:gd name="connsiteX3" fmla="*/ 1523781 w 1823336"/>
                <a:gd name="connsiteY3" fmla="*/ 247329 h 325165"/>
                <a:gd name="connsiteX4" fmla="*/ 1823336 w 1823336"/>
                <a:gd name="connsiteY4" fmla="*/ 27871 h 325165"/>
                <a:gd name="connsiteX0" fmla="*/ 0 w 1823336"/>
                <a:gd name="connsiteY0" fmla="*/ 0 h 324732"/>
                <a:gd name="connsiteX1" fmla="*/ 370546 w 1823336"/>
                <a:gd name="connsiteY1" fmla="*/ 219683 h 324732"/>
                <a:gd name="connsiteX2" fmla="*/ 973102 w 1823336"/>
                <a:gd name="connsiteY2" fmla="*/ 324732 h 324732"/>
                <a:gd name="connsiteX3" fmla="*/ 1523781 w 1823336"/>
                <a:gd name="connsiteY3" fmla="*/ 219181 h 324732"/>
                <a:gd name="connsiteX4" fmla="*/ 1823336 w 1823336"/>
                <a:gd name="connsiteY4" fmla="*/ 27871 h 324732"/>
                <a:gd name="connsiteX0" fmla="*/ 0 w 1823336"/>
                <a:gd name="connsiteY0" fmla="*/ 0 h 352879"/>
                <a:gd name="connsiteX1" fmla="*/ 370546 w 1823336"/>
                <a:gd name="connsiteY1" fmla="*/ 247830 h 352879"/>
                <a:gd name="connsiteX2" fmla="*/ 973102 w 1823336"/>
                <a:gd name="connsiteY2" fmla="*/ 352879 h 352879"/>
                <a:gd name="connsiteX3" fmla="*/ 1523781 w 1823336"/>
                <a:gd name="connsiteY3" fmla="*/ 247328 h 352879"/>
                <a:gd name="connsiteX4" fmla="*/ 1823336 w 1823336"/>
                <a:gd name="connsiteY4" fmla="*/ 56018 h 352879"/>
                <a:gd name="connsiteX0" fmla="*/ 0 w 1719582"/>
                <a:gd name="connsiteY0" fmla="*/ 0 h 352879"/>
                <a:gd name="connsiteX1" fmla="*/ 370546 w 1719582"/>
                <a:gd name="connsiteY1" fmla="*/ 247830 h 352879"/>
                <a:gd name="connsiteX2" fmla="*/ 973102 w 1719582"/>
                <a:gd name="connsiteY2" fmla="*/ 352879 h 352879"/>
                <a:gd name="connsiteX3" fmla="*/ 1523781 w 1719582"/>
                <a:gd name="connsiteY3" fmla="*/ 247328 h 352879"/>
                <a:gd name="connsiteX4" fmla="*/ 1719582 w 1719582"/>
                <a:gd name="connsiteY4" fmla="*/ 74783 h 352879"/>
                <a:gd name="connsiteX0" fmla="*/ 0 w 1719582"/>
                <a:gd name="connsiteY0" fmla="*/ 0 h 352920"/>
                <a:gd name="connsiteX1" fmla="*/ 370546 w 1719582"/>
                <a:gd name="connsiteY1" fmla="*/ 247830 h 352920"/>
                <a:gd name="connsiteX2" fmla="*/ 973102 w 1719582"/>
                <a:gd name="connsiteY2" fmla="*/ 352879 h 352920"/>
                <a:gd name="connsiteX3" fmla="*/ 1508959 w 1719582"/>
                <a:gd name="connsiteY3" fmla="*/ 237946 h 352920"/>
                <a:gd name="connsiteX4" fmla="*/ 1719582 w 1719582"/>
                <a:gd name="connsiteY4" fmla="*/ 74783 h 352920"/>
                <a:gd name="connsiteX0" fmla="*/ 0 w 1660294"/>
                <a:gd name="connsiteY0" fmla="*/ 0 h 352920"/>
                <a:gd name="connsiteX1" fmla="*/ 370546 w 1660294"/>
                <a:gd name="connsiteY1" fmla="*/ 247830 h 352920"/>
                <a:gd name="connsiteX2" fmla="*/ 973102 w 1660294"/>
                <a:gd name="connsiteY2" fmla="*/ 352879 h 352920"/>
                <a:gd name="connsiteX3" fmla="*/ 1508959 w 1660294"/>
                <a:gd name="connsiteY3" fmla="*/ 237946 h 352920"/>
                <a:gd name="connsiteX4" fmla="*/ 1660294 w 1660294"/>
                <a:gd name="connsiteY4" fmla="*/ 74783 h 352920"/>
                <a:gd name="connsiteX0" fmla="*/ 0 w 1467609"/>
                <a:gd name="connsiteY0" fmla="*/ 28423 h 278126"/>
                <a:gd name="connsiteX1" fmla="*/ 177861 w 1467609"/>
                <a:gd name="connsiteY1" fmla="*/ 173047 h 278126"/>
                <a:gd name="connsiteX2" fmla="*/ 780417 w 1467609"/>
                <a:gd name="connsiteY2" fmla="*/ 278096 h 278126"/>
                <a:gd name="connsiteX3" fmla="*/ 1316274 w 1467609"/>
                <a:gd name="connsiteY3" fmla="*/ 163163 h 278126"/>
                <a:gd name="connsiteX4" fmla="*/ 1467609 w 1467609"/>
                <a:gd name="connsiteY4" fmla="*/ 0 h 278126"/>
                <a:gd name="connsiteX0" fmla="*/ 0 w 1467609"/>
                <a:gd name="connsiteY0" fmla="*/ 28423 h 278189"/>
                <a:gd name="connsiteX1" fmla="*/ 222327 w 1467609"/>
                <a:gd name="connsiteY1" fmla="*/ 144900 h 278189"/>
                <a:gd name="connsiteX2" fmla="*/ 780417 w 1467609"/>
                <a:gd name="connsiteY2" fmla="*/ 278096 h 278189"/>
                <a:gd name="connsiteX3" fmla="*/ 1316274 w 1467609"/>
                <a:gd name="connsiteY3" fmla="*/ 163163 h 278189"/>
                <a:gd name="connsiteX4" fmla="*/ 1467609 w 1467609"/>
                <a:gd name="connsiteY4" fmla="*/ 0 h 278189"/>
                <a:gd name="connsiteX0" fmla="*/ 0 w 1467609"/>
                <a:gd name="connsiteY0" fmla="*/ 28423 h 278126"/>
                <a:gd name="connsiteX1" fmla="*/ 222327 w 1467609"/>
                <a:gd name="connsiteY1" fmla="*/ 173047 h 278126"/>
                <a:gd name="connsiteX2" fmla="*/ 780417 w 1467609"/>
                <a:gd name="connsiteY2" fmla="*/ 278096 h 278126"/>
                <a:gd name="connsiteX3" fmla="*/ 1316274 w 1467609"/>
                <a:gd name="connsiteY3" fmla="*/ 163163 h 278126"/>
                <a:gd name="connsiteX4" fmla="*/ 1467609 w 1467609"/>
                <a:gd name="connsiteY4" fmla="*/ 0 h 278126"/>
                <a:gd name="connsiteX0" fmla="*/ 0 w 1467609"/>
                <a:gd name="connsiteY0" fmla="*/ 28423 h 278127"/>
                <a:gd name="connsiteX1" fmla="*/ 222327 w 1467609"/>
                <a:gd name="connsiteY1" fmla="*/ 173047 h 278127"/>
                <a:gd name="connsiteX2" fmla="*/ 780417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127"/>
                <a:gd name="connsiteX1" fmla="*/ 222327 w 1467609"/>
                <a:gd name="connsiteY1" fmla="*/ 173047 h 278127"/>
                <a:gd name="connsiteX2" fmla="*/ 795239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127"/>
                <a:gd name="connsiteX1" fmla="*/ 281615 w 1467609"/>
                <a:gd name="connsiteY1" fmla="*/ 173047 h 278127"/>
                <a:gd name="connsiteX2" fmla="*/ 795239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207"/>
                <a:gd name="connsiteX1" fmla="*/ 281615 w 1467609"/>
                <a:gd name="connsiteY1" fmla="*/ 173047 h 278207"/>
                <a:gd name="connsiteX2" fmla="*/ 795239 w 1467609"/>
                <a:gd name="connsiteY2" fmla="*/ 278096 h 278207"/>
                <a:gd name="connsiteX3" fmla="*/ 1242166 w 1467609"/>
                <a:gd name="connsiteY3" fmla="*/ 153781 h 278207"/>
                <a:gd name="connsiteX4" fmla="*/ 1467609 w 1467609"/>
                <a:gd name="connsiteY4" fmla="*/ 0 h 278207"/>
                <a:gd name="connsiteX0" fmla="*/ 0 w 1467609"/>
                <a:gd name="connsiteY0" fmla="*/ 276 h 278215"/>
                <a:gd name="connsiteX1" fmla="*/ 281615 w 1467609"/>
                <a:gd name="connsiteY1" fmla="*/ 173047 h 278215"/>
                <a:gd name="connsiteX2" fmla="*/ 795239 w 1467609"/>
                <a:gd name="connsiteY2" fmla="*/ 278096 h 278215"/>
                <a:gd name="connsiteX3" fmla="*/ 1242166 w 1467609"/>
                <a:gd name="connsiteY3" fmla="*/ 153781 h 278215"/>
                <a:gd name="connsiteX4" fmla="*/ 1467609 w 1467609"/>
                <a:gd name="connsiteY4" fmla="*/ 0 h 278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609" h="278215">
                  <a:moveTo>
                    <a:pt x="0" y="276"/>
                  </a:moveTo>
                  <a:cubicBezTo>
                    <a:pt x="96858" y="50869"/>
                    <a:pt x="149075" y="126744"/>
                    <a:pt x="281615" y="173047"/>
                  </a:cubicBezTo>
                  <a:cubicBezTo>
                    <a:pt x="414155" y="219350"/>
                    <a:pt x="635147" y="281307"/>
                    <a:pt x="795239" y="278096"/>
                  </a:cubicBezTo>
                  <a:cubicBezTo>
                    <a:pt x="955331" y="274885"/>
                    <a:pt x="1130104" y="200130"/>
                    <a:pt x="1242166" y="153781"/>
                  </a:cubicBezTo>
                  <a:cubicBezTo>
                    <a:pt x="1354228" y="107432"/>
                    <a:pt x="1357507" y="39809"/>
                    <a:pt x="1467609" y="0"/>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8" name="グループ化 7"/>
            <p:cNvGrpSpPr/>
            <p:nvPr/>
          </p:nvGrpSpPr>
          <p:grpSpPr>
            <a:xfrm>
              <a:off x="3491880" y="1433747"/>
              <a:ext cx="720874" cy="828886"/>
              <a:chOff x="3929134" y="1872470"/>
              <a:chExt cx="720874" cy="828886"/>
            </a:xfrm>
          </p:grpSpPr>
          <p:cxnSp>
            <p:nvCxnSpPr>
              <p:cNvPr id="18" name="直線矢印コネクタ 17"/>
              <p:cNvCxnSpPr/>
              <p:nvPr/>
            </p:nvCxnSpPr>
            <p:spPr>
              <a:xfrm rot="5400000">
                <a:off x="4235168" y="2286516"/>
                <a:ext cx="82809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10800000">
                <a:off x="3929134" y="1872470"/>
                <a:ext cx="72008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9" name="直線矢印コネクタ 8"/>
            <p:cNvCxnSpPr/>
            <p:nvPr/>
          </p:nvCxnSpPr>
          <p:spPr>
            <a:xfrm flipH="1">
              <a:off x="5969377" y="2388056"/>
              <a:ext cx="408823" cy="6039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6186499" y="1546945"/>
              <a:ext cx="1816914" cy="830997"/>
            </a:xfrm>
            <a:prstGeom prst="rect">
              <a:avLst/>
            </a:prstGeom>
            <a:noFill/>
          </p:spPr>
          <p:txBody>
            <a:bodyPr wrap="square" rtlCol="0">
              <a:spAutoFit/>
            </a:bodyPr>
            <a:lstStyle/>
            <a:p>
              <a:r>
                <a:rPr kumimoji="1" lang="ja-JP" altLang="en-US" sz="2400" dirty="0" smtClean="0"/>
                <a:t>表面の引張応力領域</a:t>
              </a:r>
              <a:endParaRPr kumimoji="1" lang="ja-JP" altLang="en-US" sz="2400" dirty="0"/>
            </a:p>
          </p:txBody>
        </p:sp>
        <p:cxnSp>
          <p:nvCxnSpPr>
            <p:cNvPr id="11" name="直線矢印コネクタ 10"/>
            <p:cNvCxnSpPr/>
            <p:nvPr/>
          </p:nvCxnSpPr>
          <p:spPr>
            <a:xfrm flipH="1">
              <a:off x="3804227" y="3339493"/>
              <a:ext cx="395445" cy="1123235"/>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870206" y="4462728"/>
              <a:ext cx="1961432" cy="855631"/>
            </a:xfrm>
            <a:prstGeom prst="rect">
              <a:avLst/>
            </a:prstGeom>
            <a:noFill/>
          </p:spPr>
          <p:txBody>
            <a:bodyPr wrap="square" rtlCol="0">
              <a:spAutoFit/>
            </a:bodyPr>
            <a:lstStyle/>
            <a:p>
              <a:r>
                <a:rPr kumimoji="1" lang="ja-JP" altLang="en-US" sz="2400" dirty="0" smtClean="0"/>
                <a:t>最大せん断応力の位置</a:t>
              </a:r>
              <a:endParaRPr kumimoji="1" lang="ja-JP" altLang="en-US" sz="2400" dirty="0"/>
            </a:p>
          </p:txBody>
        </p:sp>
        <p:sp>
          <p:nvSpPr>
            <p:cNvPr id="13" name="テキスト ボックス 12"/>
            <p:cNvSpPr txBox="1"/>
            <p:nvPr/>
          </p:nvSpPr>
          <p:spPr>
            <a:xfrm>
              <a:off x="3922428" y="2934012"/>
              <a:ext cx="573065" cy="584775"/>
            </a:xfrm>
            <a:prstGeom prst="rect">
              <a:avLst/>
            </a:prstGeom>
            <a:noFill/>
          </p:spPr>
          <p:txBody>
            <a:bodyPr wrap="square" rtlCol="0">
              <a:spAutoFit/>
            </a:bodyPr>
            <a:lstStyle/>
            <a:p>
              <a:r>
                <a:rPr kumimoji="1" lang="en-US" altLang="ja-JP" sz="3200" b="1" dirty="0" smtClean="0">
                  <a:solidFill>
                    <a:srgbClr val="0070C0"/>
                  </a:solidFill>
                </a:rPr>
                <a:t>×</a:t>
              </a:r>
              <a:endParaRPr kumimoji="1" lang="ja-JP" altLang="en-US" sz="3200" b="1" dirty="0">
                <a:solidFill>
                  <a:srgbClr val="0070C0"/>
                </a:solidFill>
              </a:endParaRPr>
            </a:p>
          </p:txBody>
        </p:sp>
        <p:sp>
          <p:nvSpPr>
            <p:cNvPr id="14" name="フリーフォーム 13"/>
            <p:cNvSpPr/>
            <p:nvPr/>
          </p:nvSpPr>
          <p:spPr>
            <a:xfrm>
              <a:off x="2215895" y="2736598"/>
              <a:ext cx="1253613" cy="286227"/>
            </a:xfrm>
            <a:custGeom>
              <a:avLst/>
              <a:gdLst>
                <a:gd name="connsiteX0" fmla="*/ 0 w 1415845"/>
                <a:gd name="connsiteY0" fmla="*/ 117987 h 340350"/>
                <a:gd name="connsiteX1" fmla="*/ 368710 w 1415845"/>
                <a:gd name="connsiteY1" fmla="*/ 280219 h 340350"/>
                <a:gd name="connsiteX2" fmla="*/ 766916 w 1415845"/>
                <a:gd name="connsiteY2" fmla="*/ 339213 h 340350"/>
                <a:gd name="connsiteX3" fmla="*/ 1150375 w 1415845"/>
                <a:gd name="connsiteY3" fmla="*/ 235974 h 340350"/>
                <a:gd name="connsiteX4" fmla="*/ 1415845 w 1415845"/>
                <a:gd name="connsiteY4" fmla="*/ 0 h 340350"/>
                <a:gd name="connsiteX0" fmla="*/ 0 w 1607574"/>
                <a:gd name="connsiteY0" fmla="*/ 0 h 416546"/>
                <a:gd name="connsiteX1" fmla="*/ 560439 w 1607574"/>
                <a:gd name="connsiteY1" fmla="*/ 353961 h 416546"/>
                <a:gd name="connsiteX2" fmla="*/ 958645 w 1607574"/>
                <a:gd name="connsiteY2" fmla="*/ 412955 h 416546"/>
                <a:gd name="connsiteX3" fmla="*/ 1342104 w 1607574"/>
                <a:gd name="connsiteY3" fmla="*/ 309716 h 416546"/>
                <a:gd name="connsiteX4" fmla="*/ 1607574 w 1607574"/>
                <a:gd name="connsiteY4" fmla="*/ 73742 h 416546"/>
                <a:gd name="connsiteX0" fmla="*/ 0 w 1607574"/>
                <a:gd name="connsiteY0" fmla="*/ 0 h 424062"/>
                <a:gd name="connsiteX1" fmla="*/ 560439 w 1607574"/>
                <a:gd name="connsiteY1" fmla="*/ 353961 h 424062"/>
                <a:gd name="connsiteX2" fmla="*/ 958645 w 1607574"/>
                <a:gd name="connsiteY2" fmla="*/ 412955 h 424062"/>
                <a:gd name="connsiteX3" fmla="*/ 1253613 w 1607574"/>
                <a:gd name="connsiteY3" fmla="*/ 206477 h 424062"/>
                <a:gd name="connsiteX4" fmla="*/ 1607574 w 1607574"/>
                <a:gd name="connsiteY4" fmla="*/ 73742 h 424062"/>
                <a:gd name="connsiteX0" fmla="*/ 0 w 1607574"/>
                <a:gd name="connsiteY0" fmla="*/ 0 h 364476"/>
                <a:gd name="connsiteX1" fmla="*/ 560439 w 1607574"/>
                <a:gd name="connsiteY1" fmla="*/ 353961 h 364476"/>
                <a:gd name="connsiteX2" fmla="*/ 840658 w 1607574"/>
                <a:gd name="connsiteY2" fmla="*/ 265471 h 364476"/>
                <a:gd name="connsiteX3" fmla="*/ 1253613 w 1607574"/>
                <a:gd name="connsiteY3" fmla="*/ 206477 h 364476"/>
                <a:gd name="connsiteX4" fmla="*/ 1607574 w 1607574"/>
                <a:gd name="connsiteY4" fmla="*/ 73742 h 364476"/>
                <a:gd name="connsiteX0" fmla="*/ 0 w 1607574"/>
                <a:gd name="connsiteY0" fmla="*/ 0 h 265974"/>
                <a:gd name="connsiteX1" fmla="*/ 427704 w 1607574"/>
                <a:gd name="connsiteY1" fmla="*/ 176980 h 265974"/>
                <a:gd name="connsiteX2" fmla="*/ 840658 w 1607574"/>
                <a:gd name="connsiteY2" fmla="*/ 265471 h 265974"/>
                <a:gd name="connsiteX3" fmla="*/ 1253613 w 1607574"/>
                <a:gd name="connsiteY3" fmla="*/ 206477 h 265974"/>
                <a:gd name="connsiteX4" fmla="*/ 1607574 w 1607574"/>
                <a:gd name="connsiteY4" fmla="*/ 73742 h 265974"/>
                <a:gd name="connsiteX0" fmla="*/ 0 w 1415845"/>
                <a:gd name="connsiteY0" fmla="*/ 0 h 339716"/>
                <a:gd name="connsiteX1" fmla="*/ 235975 w 1415845"/>
                <a:gd name="connsiteY1" fmla="*/ 250722 h 339716"/>
                <a:gd name="connsiteX2" fmla="*/ 648929 w 1415845"/>
                <a:gd name="connsiteY2" fmla="*/ 339213 h 339716"/>
                <a:gd name="connsiteX3" fmla="*/ 1061884 w 1415845"/>
                <a:gd name="connsiteY3" fmla="*/ 280219 h 339716"/>
                <a:gd name="connsiteX4" fmla="*/ 1415845 w 1415845"/>
                <a:gd name="connsiteY4" fmla="*/ 147484 h 339716"/>
                <a:gd name="connsiteX0" fmla="*/ 0 w 1253613"/>
                <a:gd name="connsiteY0" fmla="*/ 0 h 339716"/>
                <a:gd name="connsiteX1" fmla="*/ 73743 w 1253613"/>
                <a:gd name="connsiteY1" fmla="*/ 250722 h 339716"/>
                <a:gd name="connsiteX2" fmla="*/ 486697 w 1253613"/>
                <a:gd name="connsiteY2" fmla="*/ 339213 h 339716"/>
                <a:gd name="connsiteX3" fmla="*/ 899652 w 1253613"/>
                <a:gd name="connsiteY3" fmla="*/ 280219 h 339716"/>
                <a:gd name="connsiteX4" fmla="*/ 1253613 w 1253613"/>
                <a:gd name="connsiteY4" fmla="*/ 147484 h 339716"/>
                <a:gd name="connsiteX0" fmla="*/ 0 w 1253613"/>
                <a:gd name="connsiteY0" fmla="*/ 0 h 346548"/>
                <a:gd name="connsiteX1" fmla="*/ 221227 w 1253613"/>
                <a:gd name="connsiteY1" fmla="*/ 117986 h 346548"/>
                <a:gd name="connsiteX2" fmla="*/ 486697 w 1253613"/>
                <a:gd name="connsiteY2" fmla="*/ 339213 h 346548"/>
                <a:gd name="connsiteX3" fmla="*/ 899652 w 1253613"/>
                <a:gd name="connsiteY3" fmla="*/ 280219 h 346548"/>
                <a:gd name="connsiteX4" fmla="*/ 1253613 w 1253613"/>
                <a:gd name="connsiteY4" fmla="*/ 147484 h 346548"/>
                <a:gd name="connsiteX0" fmla="*/ 0 w 1253613"/>
                <a:gd name="connsiteY0" fmla="*/ 0 h 282329"/>
                <a:gd name="connsiteX1" fmla="*/ 221227 w 1253613"/>
                <a:gd name="connsiteY1" fmla="*/ 117986 h 282329"/>
                <a:gd name="connsiteX2" fmla="*/ 516194 w 1253613"/>
                <a:gd name="connsiteY2" fmla="*/ 221226 h 282329"/>
                <a:gd name="connsiteX3" fmla="*/ 899652 w 1253613"/>
                <a:gd name="connsiteY3" fmla="*/ 280219 h 282329"/>
                <a:gd name="connsiteX4" fmla="*/ 1253613 w 1253613"/>
                <a:gd name="connsiteY4" fmla="*/ 147484 h 282329"/>
                <a:gd name="connsiteX0" fmla="*/ 0 w 1253613"/>
                <a:gd name="connsiteY0" fmla="*/ 0 h 241982"/>
                <a:gd name="connsiteX1" fmla="*/ 221227 w 1253613"/>
                <a:gd name="connsiteY1" fmla="*/ 117986 h 241982"/>
                <a:gd name="connsiteX2" fmla="*/ 516194 w 1253613"/>
                <a:gd name="connsiteY2" fmla="*/ 221226 h 241982"/>
                <a:gd name="connsiteX3" fmla="*/ 914400 w 1253613"/>
                <a:gd name="connsiteY3" fmla="*/ 235974 h 241982"/>
                <a:gd name="connsiteX4" fmla="*/ 1253613 w 1253613"/>
                <a:gd name="connsiteY4" fmla="*/ 147484 h 241982"/>
                <a:gd name="connsiteX0" fmla="*/ 0 w 1253613"/>
                <a:gd name="connsiteY0" fmla="*/ 0 h 286227"/>
                <a:gd name="connsiteX1" fmla="*/ 221227 w 1253613"/>
                <a:gd name="connsiteY1" fmla="*/ 162231 h 286227"/>
                <a:gd name="connsiteX2" fmla="*/ 516194 w 1253613"/>
                <a:gd name="connsiteY2" fmla="*/ 265471 h 286227"/>
                <a:gd name="connsiteX3" fmla="*/ 914400 w 1253613"/>
                <a:gd name="connsiteY3" fmla="*/ 280219 h 286227"/>
                <a:gd name="connsiteX4" fmla="*/ 1253613 w 1253613"/>
                <a:gd name="connsiteY4" fmla="*/ 191729 h 28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613" h="286227">
                  <a:moveTo>
                    <a:pt x="0" y="0"/>
                  </a:moveTo>
                  <a:cubicBezTo>
                    <a:pt x="120445" y="62680"/>
                    <a:pt x="135195" y="117986"/>
                    <a:pt x="221227" y="162231"/>
                  </a:cubicBezTo>
                  <a:cubicBezTo>
                    <a:pt x="307259" y="206476"/>
                    <a:pt x="400665" y="245806"/>
                    <a:pt x="516194" y="265471"/>
                  </a:cubicBezTo>
                  <a:cubicBezTo>
                    <a:pt x="631723" y="285136"/>
                    <a:pt x="791497" y="292509"/>
                    <a:pt x="914400" y="280219"/>
                  </a:cubicBezTo>
                  <a:cubicBezTo>
                    <a:pt x="1037303" y="267929"/>
                    <a:pt x="1174955" y="281448"/>
                    <a:pt x="1253613" y="19172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フリーフォーム 14"/>
            <p:cNvSpPr/>
            <p:nvPr/>
          </p:nvSpPr>
          <p:spPr>
            <a:xfrm>
              <a:off x="4962357" y="2825931"/>
              <a:ext cx="2344993" cy="432013"/>
            </a:xfrm>
            <a:custGeom>
              <a:avLst/>
              <a:gdLst>
                <a:gd name="connsiteX0" fmla="*/ 0 w 1415845"/>
                <a:gd name="connsiteY0" fmla="*/ 117987 h 340350"/>
                <a:gd name="connsiteX1" fmla="*/ 368710 w 1415845"/>
                <a:gd name="connsiteY1" fmla="*/ 280219 h 340350"/>
                <a:gd name="connsiteX2" fmla="*/ 766916 w 1415845"/>
                <a:gd name="connsiteY2" fmla="*/ 339213 h 340350"/>
                <a:gd name="connsiteX3" fmla="*/ 1150375 w 1415845"/>
                <a:gd name="connsiteY3" fmla="*/ 235974 h 340350"/>
                <a:gd name="connsiteX4" fmla="*/ 1415845 w 1415845"/>
                <a:gd name="connsiteY4" fmla="*/ 0 h 340350"/>
                <a:gd name="connsiteX0" fmla="*/ 0 w 1415845"/>
                <a:gd name="connsiteY0" fmla="*/ 117987 h 395603"/>
                <a:gd name="connsiteX1" fmla="*/ 383458 w 1415845"/>
                <a:gd name="connsiteY1" fmla="*/ 383457 h 395603"/>
                <a:gd name="connsiteX2" fmla="*/ 766916 w 1415845"/>
                <a:gd name="connsiteY2" fmla="*/ 339213 h 395603"/>
                <a:gd name="connsiteX3" fmla="*/ 1150375 w 1415845"/>
                <a:gd name="connsiteY3" fmla="*/ 235974 h 395603"/>
                <a:gd name="connsiteX4" fmla="*/ 1415845 w 1415845"/>
                <a:gd name="connsiteY4" fmla="*/ 0 h 395603"/>
                <a:gd name="connsiteX0" fmla="*/ 0 w 1415845"/>
                <a:gd name="connsiteY0" fmla="*/ 117987 h 478027"/>
                <a:gd name="connsiteX1" fmla="*/ 383458 w 1415845"/>
                <a:gd name="connsiteY1" fmla="*/ 383457 h 478027"/>
                <a:gd name="connsiteX2" fmla="*/ 899651 w 1415845"/>
                <a:gd name="connsiteY2" fmla="*/ 471949 h 478027"/>
                <a:gd name="connsiteX3" fmla="*/ 1150375 w 1415845"/>
                <a:gd name="connsiteY3" fmla="*/ 235974 h 478027"/>
                <a:gd name="connsiteX4" fmla="*/ 1415845 w 1415845"/>
                <a:gd name="connsiteY4" fmla="*/ 0 h 478027"/>
                <a:gd name="connsiteX0" fmla="*/ 0 w 1494879"/>
                <a:gd name="connsiteY0" fmla="*/ 117987 h 474101"/>
                <a:gd name="connsiteX1" fmla="*/ 383458 w 1494879"/>
                <a:gd name="connsiteY1" fmla="*/ 383457 h 474101"/>
                <a:gd name="connsiteX2" fmla="*/ 899651 w 1494879"/>
                <a:gd name="connsiteY2" fmla="*/ 471949 h 474101"/>
                <a:gd name="connsiteX3" fmla="*/ 1474839 w 1494879"/>
                <a:gd name="connsiteY3" fmla="*/ 309716 h 474101"/>
                <a:gd name="connsiteX4" fmla="*/ 1415845 w 1494879"/>
                <a:gd name="connsiteY4" fmla="*/ 0 h 474101"/>
                <a:gd name="connsiteX0" fmla="*/ 0 w 1902542"/>
                <a:gd name="connsiteY0" fmla="*/ 132735 h 488849"/>
                <a:gd name="connsiteX1" fmla="*/ 383458 w 1902542"/>
                <a:gd name="connsiteY1" fmla="*/ 398205 h 488849"/>
                <a:gd name="connsiteX2" fmla="*/ 899651 w 1902542"/>
                <a:gd name="connsiteY2" fmla="*/ 486697 h 488849"/>
                <a:gd name="connsiteX3" fmla="*/ 1474839 w 1902542"/>
                <a:gd name="connsiteY3" fmla="*/ 324464 h 488849"/>
                <a:gd name="connsiteX4" fmla="*/ 1902542 w 1902542"/>
                <a:gd name="connsiteY4" fmla="*/ 0 h 488849"/>
                <a:gd name="connsiteX0" fmla="*/ 0 w 1932039"/>
                <a:gd name="connsiteY0" fmla="*/ 132735 h 488849"/>
                <a:gd name="connsiteX1" fmla="*/ 383458 w 1932039"/>
                <a:gd name="connsiteY1" fmla="*/ 398205 h 488849"/>
                <a:gd name="connsiteX2" fmla="*/ 899651 w 1932039"/>
                <a:gd name="connsiteY2" fmla="*/ 486697 h 488849"/>
                <a:gd name="connsiteX3" fmla="*/ 1474839 w 1932039"/>
                <a:gd name="connsiteY3" fmla="*/ 324464 h 488849"/>
                <a:gd name="connsiteX4" fmla="*/ 1932039 w 1932039"/>
                <a:gd name="connsiteY4" fmla="*/ 0 h 488849"/>
                <a:gd name="connsiteX0" fmla="*/ 0 w 1991032"/>
                <a:gd name="connsiteY0" fmla="*/ 73741 h 429855"/>
                <a:gd name="connsiteX1" fmla="*/ 383458 w 1991032"/>
                <a:gd name="connsiteY1" fmla="*/ 339211 h 429855"/>
                <a:gd name="connsiteX2" fmla="*/ 899651 w 1991032"/>
                <a:gd name="connsiteY2" fmla="*/ 427703 h 429855"/>
                <a:gd name="connsiteX3" fmla="*/ 1474839 w 1991032"/>
                <a:gd name="connsiteY3" fmla="*/ 265470 h 429855"/>
                <a:gd name="connsiteX4" fmla="*/ 1991032 w 1991032"/>
                <a:gd name="connsiteY4" fmla="*/ 0 h 429855"/>
                <a:gd name="connsiteX0" fmla="*/ 0 w 1991032"/>
                <a:gd name="connsiteY0" fmla="*/ 73741 h 434044"/>
                <a:gd name="connsiteX1" fmla="*/ 516193 w 1991032"/>
                <a:gd name="connsiteY1" fmla="*/ 368708 h 434044"/>
                <a:gd name="connsiteX2" fmla="*/ 899651 w 1991032"/>
                <a:gd name="connsiteY2" fmla="*/ 427703 h 434044"/>
                <a:gd name="connsiteX3" fmla="*/ 1474839 w 1991032"/>
                <a:gd name="connsiteY3" fmla="*/ 265470 h 434044"/>
                <a:gd name="connsiteX4" fmla="*/ 1991032 w 1991032"/>
                <a:gd name="connsiteY4" fmla="*/ 0 h 434044"/>
                <a:gd name="connsiteX0" fmla="*/ 0 w 1991032"/>
                <a:gd name="connsiteY0" fmla="*/ 73741 h 434044"/>
                <a:gd name="connsiteX1" fmla="*/ 516193 w 1991032"/>
                <a:gd name="connsiteY1" fmla="*/ 368708 h 434044"/>
                <a:gd name="connsiteX2" fmla="*/ 1120877 w 1991032"/>
                <a:gd name="connsiteY2" fmla="*/ 427703 h 434044"/>
                <a:gd name="connsiteX3" fmla="*/ 1474839 w 1991032"/>
                <a:gd name="connsiteY3" fmla="*/ 265470 h 434044"/>
                <a:gd name="connsiteX4" fmla="*/ 1991032 w 1991032"/>
                <a:gd name="connsiteY4" fmla="*/ 0 h 434044"/>
                <a:gd name="connsiteX0" fmla="*/ 0 w 1991032"/>
                <a:gd name="connsiteY0" fmla="*/ 73741 h 432013"/>
                <a:gd name="connsiteX1" fmla="*/ 516193 w 1991032"/>
                <a:gd name="connsiteY1" fmla="*/ 368708 h 432013"/>
                <a:gd name="connsiteX2" fmla="*/ 1120877 w 1991032"/>
                <a:gd name="connsiteY2" fmla="*/ 427703 h 432013"/>
                <a:gd name="connsiteX3" fmla="*/ 1755058 w 1991032"/>
                <a:gd name="connsiteY3" fmla="*/ 294967 h 432013"/>
                <a:gd name="connsiteX4" fmla="*/ 1991032 w 1991032"/>
                <a:gd name="connsiteY4" fmla="*/ 0 h 432013"/>
                <a:gd name="connsiteX0" fmla="*/ 0 w 2344993"/>
                <a:gd name="connsiteY0" fmla="*/ 73741 h 432013"/>
                <a:gd name="connsiteX1" fmla="*/ 516193 w 2344993"/>
                <a:gd name="connsiteY1" fmla="*/ 368708 h 432013"/>
                <a:gd name="connsiteX2" fmla="*/ 1120877 w 2344993"/>
                <a:gd name="connsiteY2" fmla="*/ 427703 h 432013"/>
                <a:gd name="connsiteX3" fmla="*/ 1755058 w 2344993"/>
                <a:gd name="connsiteY3" fmla="*/ 294967 h 432013"/>
                <a:gd name="connsiteX4" fmla="*/ 2344993 w 2344993"/>
                <a:gd name="connsiteY4" fmla="*/ 0 h 432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993" h="432013">
                  <a:moveTo>
                    <a:pt x="0" y="73741"/>
                  </a:moveTo>
                  <a:cubicBezTo>
                    <a:pt x="120445" y="136421"/>
                    <a:pt x="329380" y="309714"/>
                    <a:pt x="516193" y="368708"/>
                  </a:cubicBezTo>
                  <a:cubicBezTo>
                    <a:pt x="703006" y="427702"/>
                    <a:pt x="914399" y="439993"/>
                    <a:pt x="1120877" y="427703"/>
                  </a:cubicBezTo>
                  <a:cubicBezTo>
                    <a:pt x="1327355" y="415413"/>
                    <a:pt x="1551039" y="366251"/>
                    <a:pt x="1755058" y="294967"/>
                  </a:cubicBezTo>
                  <a:cubicBezTo>
                    <a:pt x="1959077" y="223683"/>
                    <a:pt x="2266335" y="89719"/>
                    <a:pt x="234499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6" name="直線矢印コネクタ 15"/>
            <p:cNvCxnSpPr/>
            <p:nvPr/>
          </p:nvCxnSpPr>
          <p:spPr>
            <a:xfrm flipV="1">
              <a:off x="2897031" y="3094867"/>
              <a:ext cx="907196" cy="402066"/>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587361" y="3371686"/>
              <a:ext cx="2379263" cy="1235912"/>
            </a:xfrm>
            <a:prstGeom prst="rect">
              <a:avLst/>
            </a:prstGeom>
            <a:noFill/>
          </p:spPr>
          <p:txBody>
            <a:bodyPr wrap="square" rtlCol="0">
              <a:spAutoFit/>
            </a:bodyPr>
            <a:lstStyle/>
            <a:p>
              <a:r>
                <a:rPr lang="ja-JP" altLang="en-US" sz="2400" dirty="0" smtClean="0"/>
                <a:t>表面は圧縮応力</a:t>
              </a:r>
              <a:endParaRPr lang="en-US" altLang="ja-JP" sz="2400" dirty="0" smtClean="0"/>
            </a:p>
            <a:p>
              <a:r>
                <a:rPr kumimoji="1" lang="ja-JP" altLang="en-US" sz="2400" dirty="0"/>
                <a:t>内部</a:t>
              </a:r>
              <a:r>
                <a:rPr kumimoji="1" lang="ja-JP" altLang="en-US" sz="2400" dirty="0" smtClean="0"/>
                <a:t>は塑性変形</a:t>
              </a:r>
              <a:r>
                <a:rPr kumimoji="1" lang="ja-JP" altLang="en-US" sz="2400" dirty="0"/>
                <a:t>領域</a:t>
              </a:r>
            </a:p>
          </p:txBody>
        </p:sp>
      </p:grpSp>
    </p:spTree>
    <p:extLst>
      <p:ext uri="{BB962C8B-B14F-4D97-AF65-F5344CB8AC3E}">
        <p14:creationId xmlns:p14="http://schemas.microsoft.com/office/powerpoint/2010/main" val="1613731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40411" y="548680"/>
            <a:ext cx="5666939" cy="581025"/>
          </a:xfrm>
        </p:spPr>
        <p:txBody>
          <a:bodyPr/>
          <a:lstStyle/>
          <a:p>
            <a:r>
              <a:rPr lang="ja-JP" altLang="en-US" sz="2800" dirty="0"/>
              <a:t>脆性材料への押し込み</a:t>
            </a:r>
            <a:endParaRPr kumimoji="1" lang="ja-JP" altLang="en-US" sz="2800" dirty="0"/>
          </a:p>
        </p:txBody>
      </p:sp>
      <p:grpSp>
        <p:nvGrpSpPr>
          <p:cNvPr id="3" name="グループ化 2"/>
          <p:cNvGrpSpPr/>
          <p:nvPr/>
        </p:nvGrpSpPr>
        <p:grpSpPr>
          <a:xfrm>
            <a:off x="683653" y="1474024"/>
            <a:ext cx="7704771" cy="3363250"/>
            <a:chOff x="683653" y="1474024"/>
            <a:chExt cx="7704771" cy="3363250"/>
          </a:xfrm>
        </p:grpSpPr>
        <p:sp>
          <p:nvSpPr>
            <p:cNvPr id="4" name="フリーフォーム 3"/>
            <p:cNvSpPr/>
            <p:nvPr/>
          </p:nvSpPr>
          <p:spPr>
            <a:xfrm>
              <a:off x="683653" y="2528776"/>
              <a:ext cx="6702659" cy="508101"/>
            </a:xfrm>
            <a:custGeom>
              <a:avLst/>
              <a:gdLst>
                <a:gd name="connsiteX0" fmla="*/ 0 w 7010400"/>
                <a:gd name="connsiteY0" fmla="*/ 501073 h 960583"/>
                <a:gd name="connsiteX1" fmla="*/ 623454 w 7010400"/>
                <a:gd name="connsiteY1" fmla="*/ 653473 h 960583"/>
                <a:gd name="connsiteX2" fmla="*/ 1080654 w 7010400"/>
                <a:gd name="connsiteY2" fmla="*/ 390237 h 960583"/>
                <a:gd name="connsiteX3" fmla="*/ 1593272 w 7010400"/>
                <a:gd name="connsiteY3" fmla="*/ 210128 h 960583"/>
                <a:gd name="connsiteX4" fmla="*/ 2410690 w 7010400"/>
                <a:gd name="connsiteY4" fmla="*/ 237837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60583"/>
                <a:gd name="connsiteX1" fmla="*/ 720080 w 7010400"/>
                <a:gd name="connsiteY1" fmla="*/ 540060 h 960583"/>
                <a:gd name="connsiteX2" fmla="*/ 1080654 w 7010400"/>
                <a:gd name="connsiteY2" fmla="*/ 390237 h 960583"/>
                <a:gd name="connsiteX3" fmla="*/ 1593272 w 7010400"/>
                <a:gd name="connsiteY3" fmla="*/ 210128 h 960583"/>
                <a:gd name="connsiteX4" fmla="*/ 2410690 w 7010400"/>
                <a:gd name="connsiteY4" fmla="*/ 237837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60583"/>
                <a:gd name="connsiteX1" fmla="*/ 720080 w 7010400"/>
                <a:gd name="connsiteY1" fmla="*/ 540060 h 960583"/>
                <a:gd name="connsiteX2" fmla="*/ 1080654 w 7010400"/>
                <a:gd name="connsiteY2" fmla="*/ 390237 h 960583"/>
                <a:gd name="connsiteX3" fmla="*/ 1593272 w 7010400"/>
                <a:gd name="connsiteY3" fmla="*/ 210128 h 960583"/>
                <a:gd name="connsiteX4" fmla="*/ 2304256 w 7010400"/>
                <a:gd name="connsiteY4" fmla="*/ 360040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46246"/>
                <a:gd name="connsiteX1" fmla="*/ 720080 w 7010400"/>
                <a:gd name="connsiteY1" fmla="*/ 540060 h 946246"/>
                <a:gd name="connsiteX2" fmla="*/ 1080654 w 7010400"/>
                <a:gd name="connsiteY2" fmla="*/ 390237 h 946246"/>
                <a:gd name="connsiteX3" fmla="*/ 1593272 w 7010400"/>
                <a:gd name="connsiteY3" fmla="*/ 210128 h 946246"/>
                <a:gd name="connsiteX4" fmla="*/ 2304256 w 7010400"/>
                <a:gd name="connsiteY4" fmla="*/ 360040 h 946246"/>
                <a:gd name="connsiteX5" fmla="*/ 2664296 w 7010400"/>
                <a:gd name="connsiteY5" fmla="*/ 684076 h 946246"/>
                <a:gd name="connsiteX6" fmla="*/ 4003963 w 7010400"/>
                <a:gd name="connsiteY6" fmla="*/ 944419 h 946246"/>
                <a:gd name="connsiteX7" fmla="*/ 4599709 w 7010400"/>
                <a:gd name="connsiteY7" fmla="*/ 695037 h 946246"/>
                <a:gd name="connsiteX8" fmla="*/ 5209309 w 7010400"/>
                <a:gd name="connsiteY8" fmla="*/ 99291 h 946246"/>
                <a:gd name="connsiteX9" fmla="*/ 5860472 w 7010400"/>
                <a:gd name="connsiteY9" fmla="*/ 99291 h 946246"/>
                <a:gd name="connsiteX10" fmla="*/ 6664036 w 7010400"/>
                <a:gd name="connsiteY10" fmla="*/ 390237 h 946246"/>
                <a:gd name="connsiteX11" fmla="*/ 7010400 w 7010400"/>
                <a:gd name="connsiteY11" fmla="*/ 501073 h 946246"/>
                <a:gd name="connsiteX12" fmla="*/ 7010400 w 7010400"/>
                <a:gd name="connsiteY12" fmla="*/ 501073 h 946246"/>
                <a:gd name="connsiteX0" fmla="*/ 0 w 7010400"/>
                <a:gd name="connsiteY0" fmla="*/ 501073 h 973935"/>
                <a:gd name="connsiteX1" fmla="*/ 720080 w 7010400"/>
                <a:gd name="connsiteY1" fmla="*/ 540060 h 973935"/>
                <a:gd name="connsiteX2" fmla="*/ 1080654 w 7010400"/>
                <a:gd name="connsiteY2" fmla="*/ 390237 h 973935"/>
                <a:gd name="connsiteX3" fmla="*/ 1593272 w 7010400"/>
                <a:gd name="connsiteY3" fmla="*/ 210128 h 973935"/>
                <a:gd name="connsiteX4" fmla="*/ 2304256 w 7010400"/>
                <a:gd name="connsiteY4" fmla="*/ 360040 h 973935"/>
                <a:gd name="connsiteX5" fmla="*/ 2664296 w 7010400"/>
                <a:gd name="connsiteY5" fmla="*/ 684076 h 973935"/>
                <a:gd name="connsiteX6" fmla="*/ 3564396 w 7010400"/>
                <a:gd name="connsiteY6" fmla="*/ 972108 h 973935"/>
                <a:gd name="connsiteX7" fmla="*/ 4599709 w 7010400"/>
                <a:gd name="connsiteY7" fmla="*/ 695037 h 973935"/>
                <a:gd name="connsiteX8" fmla="*/ 5209309 w 7010400"/>
                <a:gd name="connsiteY8" fmla="*/ 99291 h 973935"/>
                <a:gd name="connsiteX9" fmla="*/ 5860472 w 7010400"/>
                <a:gd name="connsiteY9" fmla="*/ 99291 h 973935"/>
                <a:gd name="connsiteX10" fmla="*/ 6664036 w 7010400"/>
                <a:gd name="connsiteY10" fmla="*/ 390237 h 973935"/>
                <a:gd name="connsiteX11" fmla="*/ 7010400 w 7010400"/>
                <a:gd name="connsiteY11" fmla="*/ 501073 h 973935"/>
                <a:gd name="connsiteX12" fmla="*/ 7010400 w 7010400"/>
                <a:gd name="connsiteY12" fmla="*/ 501073 h 973935"/>
                <a:gd name="connsiteX0" fmla="*/ 0 w 7010400"/>
                <a:gd name="connsiteY0" fmla="*/ 499246 h 970281"/>
                <a:gd name="connsiteX1" fmla="*/ 720080 w 7010400"/>
                <a:gd name="connsiteY1" fmla="*/ 538233 h 970281"/>
                <a:gd name="connsiteX2" fmla="*/ 1080654 w 7010400"/>
                <a:gd name="connsiteY2" fmla="*/ 388410 h 970281"/>
                <a:gd name="connsiteX3" fmla="*/ 1593272 w 7010400"/>
                <a:gd name="connsiteY3" fmla="*/ 208301 h 970281"/>
                <a:gd name="connsiteX4" fmla="*/ 2304256 w 7010400"/>
                <a:gd name="connsiteY4" fmla="*/ 358213 h 970281"/>
                <a:gd name="connsiteX5" fmla="*/ 2664296 w 7010400"/>
                <a:gd name="connsiteY5" fmla="*/ 682249 h 970281"/>
                <a:gd name="connsiteX6" fmla="*/ 3564396 w 7010400"/>
                <a:gd name="connsiteY6" fmla="*/ 970281 h 970281"/>
                <a:gd name="connsiteX7" fmla="*/ 4392488 w 7010400"/>
                <a:gd name="connsiteY7" fmla="*/ 682249 h 970281"/>
                <a:gd name="connsiteX8" fmla="*/ 5209309 w 7010400"/>
                <a:gd name="connsiteY8" fmla="*/ 97464 h 970281"/>
                <a:gd name="connsiteX9" fmla="*/ 5860472 w 7010400"/>
                <a:gd name="connsiteY9" fmla="*/ 97464 h 970281"/>
                <a:gd name="connsiteX10" fmla="*/ 6664036 w 7010400"/>
                <a:gd name="connsiteY10" fmla="*/ 388410 h 970281"/>
                <a:gd name="connsiteX11" fmla="*/ 7010400 w 7010400"/>
                <a:gd name="connsiteY11" fmla="*/ 499246 h 970281"/>
                <a:gd name="connsiteX12" fmla="*/ 7010400 w 7010400"/>
                <a:gd name="connsiteY12" fmla="*/ 499246 h 970281"/>
                <a:gd name="connsiteX0" fmla="*/ 0 w 7010400"/>
                <a:gd name="connsiteY0" fmla="*/ 412511 h 883546"/>
                <a:gd name="connsiteX1" fmla="*/ 720080 w 7010400"/>
                <a:gd name="connsiteY1" fmla="*/ 451498 h 883546"/>
                <a:gd name="connsiteX2" fmla="*/ 1080654 w 7010400"/>
                <a:gd name="connsiteY2" fmla="*/ 301675 h 883546"/>
                <a:gd name="connsiteX3" fmla="*/ 1593272 w 7010400"/>
                <a:gd name="connsiteY3" fmla="*/ 121566 h 883546"/>
                <a:gd name="connsiteX4" fmla="*/ 2304256 w 7010400"/>
                <a:gd name="connsiteY4" fmla="*/ 271478 h 883546"/>
                <a:gd name="connsiteX5" fmla="*/ 2664296 w 7010400"/>
                <a:gd name="connsiteY5" fmla="*/ 595514 h 883546"/>
                <a:gd name="connsiteX6" fmla="*/ 3564396 w 7010400"/>
                <a:gd name="connsiteY6" fmla="*/ 883546 h 883546"/>
                <a:gd name="connsiteX7" fmla="*/ 4392488 w 7010400"/>
                <a:gd name="connsiteY7" fmla="*/ 595514 h 883546"/>
                <a:gd name="connsiteX8" fmla="*/ 5220580 w 7010400"/>
                <a:gd name="connsiteY8" fmla="*/ 237301 h 883546"/>
                <a:gd name="connsiteX9" fmla="*/ 5860472 w 7010400"/>
                <a:gd name="connsiteY9" fmla="*/ 10729 h 883546"/>
                <a:gd name="connsiteX10" fmla="*/ 6664036 w 7010400"/>
                <a:gd name="connsiteY10" fmla="*/ 301675 h 883546"/>
                <a:gd name="connsiteX11" fmla="*/ 7010400 w 7010400"/>
                <a:gd name="connsiteY11" fmla="*/ 412511 h 883546"/>
                <a:gd name="connsiteX12" fmla="*/ 7010400 w 7010400"/>
                <a:gd name="connsiteY12" fmla="*/ 412511 h 883546"/>
                <a:gd name="connsiteX0" fmla="*/ 0 w 7010400"/>
                <a:gd name="connsiteY0" fmla="*/ 295978 h 767013"/>
                <a:gd name="connsiteX1" fmla="*/ 720080 w 7010400"/>
                <a:gd name="connsiteY1" fmla="*/ 334965 h 767013"/>
                <a:gd name="connsiteX2" fmla="*/ 1080654 w 7010400"/>
                <a:gd name="connsiteY2" fmla="*/ 185142 h 767013"/>
                <a:gd name="connsiteX3" fmla="*/ 1593272 w 7010400"/>
                <a:gd name="connsiteY3" fmla="*/ 5033 h 767013"/>
                <a:gd name="connsiteX4" fmla="*/ 2304256 w 7010400"/>
                <a:gd name="connsiteY4" fmla="*/ 154945 h 767013"/>
                <a:gd name="connsiteX5" fmla="*/ 2664296 w 7010400"/>
                <a:gd name="connsiteY5" fmla="*/ 478981 h 767013"/>
                <a:gd name="connsiteX6" fmla="*/ 3564396 w 7010400"/>
                <a:gd name="connsiteY6" fmla="*/ 767013 h 767013"/>
                <a:gd name="connsiteX7" fmla="*/ 4392488 w 7010400"/>
                <a:gd name="connsiteY7" fmla="*/ 478981 h 767013"/>
                <a:gd name="connsiteX8" fmla="*/ 5220580 w 7010400"/>
                <a:gd name="connsiteY8" fmla="*/ 120768 h 767013"/>
                <a:gd name="connsiteX9" fmla="*/ 5904656 w 7010400"/>
                <a:gd name="connsiteY9" fmla="*/ 264783 h 767013"/>
                <a:gd name="connsiteX10" fmla="*/ 6664036 w 7010400"/>
                <a:gd name="connsiteY10" fmla="*/ 185142 h 767013"/>
                <a:gd name="connsiteX11" fmla="*/ 7010400 w 7010400"/>
                <a:gd name="connsiteY11" fmla="*/ 295978 h 767013"/>
                <a:gd name="connsiteX12" fmla="*/ 7010400 w 7010400"/>
                <a:gd name="connsiteY12" fmla="*/ 295978 h 767013"/>
                <a:gd name="connsiteX0" fmla="*/ 0 w 7380820"/>
                <a:gd name="connsiteY0" fmla="*/ 295978 h 767013"/>
                <a:gd name="connsiteX1" fmla="*/ 720080 w 7380820"/>
                <a:gd name="connsiteY1" fmla="*/ 334965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7010400 w 7380820"/>
                <a:gd name="connsiteY11" fmla="*/ 295978 h 767013"/>
                <a:gd name="connsiteX12" fmla="*/ 7380820 w 7380820"/>
                <a:gd name="connsiteY12" fmla="*/ 156771 h 767013"/>
                <a:gd name="connsiteX0" fmla="*/ 0 w 7380820"/>
                <a:gd name="connsiteY0" fmla="*/ 295978 h 767013"/>
                <a:gd name="connsiteX1" fmla="*/ 720080 w 7380820"/>
                <a:gd name="connsiteY1" fmla="*/ 334965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295978 h 767013"/>
                <a:gd name="connsiteX1" fmla="*/ 720080 w 7380820"/>
                <a:gd name="connsiteY1" fmla="*/ 300787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336791 h 767013"/>
                <a:gd name="connsiteX1" fmla="*/ 720080 w 7380820"/>
                <a:gd name="connsiteY1" fmla="*/ 300787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337454 h 767676"/>
                <a:gd name="connsiteX1" fmla="*/ 720080 w 7380820"/>
                <a:gd name="connsiteY1" fmla="*/ 301450 h 767676"/>
                <a:gd name="connsiteX2" fmla="*/ 1116124 w 7380820"/>
                <a:gd name="connsiteY2" fmla="*/ 121430 h 767676"/>
                <a:gd name="connsiteX3" fmla="*/ 1593272 w 7380820"/>
                <a:gd name="connsiteY3" fmla="*/ 5696 h 767676"/>
                <a:gd name="connsiteX4" fmla="*/ 2304256 w 7380820"/>
                <a:gd name="connsiteY4" fmla="*/ 155608 h 767676"/>
                <a:gd name="connsiteX5" fmla="*/ 2664296 w 7380820"/>
                <a:gd name="connsiteY5" fmla="*/ 479644 h 767676"/>
                <a:gd name="connsiteX6" fmla="*/ 3564396 w 7380820"/>
                <a:gd name="connsiteY6" fmla="*/ 767676 h 767676"/>
                <a:gd name="connsiteX7" fmla="*/ 4392488 w 7380820"/>
                <a:gd name="connsiteY7" fmla="*/ 479644 h 767676"/>
                <a:gd name="connsiteX8" fmla="*/ 5220580 w 7380820"/>
                <a:gd name="connsiteY8" fmla="*/ 121431 h 767676"/>
                <a:gd name="connsiteX9" fmla="*/ 5904656 w 7380820"/>
                <a:gd name="connsiteY9" fmla="*/ 265446 h 767676"/>
                <a:gd name="connsiteX10" fmla="*/ 6664036 w 7380820"/>
                <a:gd name="connsiteY10" fmla="*/ 185805 h 767676"/>
                <a:gd name="connsiteX11" fmla="*/ 6984776 w 7380820"/>
                <a:gd name="connsiteY11" fmla="*/ 193438 h 767676"/>
                <a:gd name="connsiteX12" fmla="*/ 7380820 w 7380820"/>
                <a:gd name="connsiteY12" fmla="*/ 157434 h 767676"/>
                <a:gd name="connsiteX0" fmla="*/ 0 w 7380820"/>
                <a:gd name="connsiteY0" fmla="*/ 343759 h 773981"/>
                <a:gd name="connsiteX1" fmla="*/ 720080 w 7380820"/>
                <a:gd name="connsiteY1" fmla="*/ 307755 h 773981"/>
                <a:gd name="connsiteX2" fmla="*/ 1116124 w 7380820"/>
                <a:gd name="connsiteY2" fmla="*/ 127735 h 773981"/>
                <a:gd name="connsiteX3" fmla="*/ 1593272 w 7380820"/>
                <a:gd name="connsiteY3" fmla="*/ 12001 h 773981"/>
                <a:gd name="connsiteX4" fmla="*/ 2124236 w 7380820"/>
                <a:gd name="connsiteY4" fmla="*/ 199743 h 773981"/>
                <a:gd name="connsiteX5" fmla="*/ 2664296 w 7380820"/>
                <a:gd name="connsiteY5" fmla="*/ 485949 h 773981"/>
                <a:gd name="connsiteX6" fmla="*/ 3564396 w 7380820"/>
                <a:gd name="connsiteY6" fmla="*/ 773981 h 773981"/>
                <a:gd name="connsiteX7" fmla="*/ 4392488 w 7380820"/>
                <a:gd name="connsiteY7" fmla="*/ 485949 h 773981"/>
                <a:gd name="connsiteX8" fmla="*/ 5220580 w 7380820"/>
                <a:gd name="connsiteY8" fmla="*/ 127736 h 773981"/>
                <a:gd name="connsiteX9" fmla="*/ 5904656 w 7380820"/>
                <a:gd name="connsiteY9" fmla="*/ 271751 h 773981"/>
                <a:gd name="connsiteX10" fmla="*/ 6664036 w 7380820"/>
                <a:gd name="connsiteY10" fmla="*/ 192110 h 773981"/>
                <a:gd name="connsiteX11" fmla="*/ 6984776 w 7380820"/>
                <a:gd name="connsiteY11" fmla="*/ 199743 h 773981"/>
                <a:gd name="connsiteX12" fmla="*/ 7380820 w 7380820"/>
                <a:gd name="connsiteY12" fmla="*/ 163739 h 773981"/>
                <a:gd name="connsiteX0" fmla="*/ 0 w 7380820"/>
                <a:gd name="connsiteY0" fmla="*/ 343759 h 786287"/>
                <a:gd name="connsiteX1" fmla="*/ 720080 w 7380820"/>
                <a:gd name="connsiteY1" fmla="*/ 307755 h 786287"/>
                <a:gd name="connsiteX2" fmla="*/ 1116124 w 7380820"/>
                <a:gd name="connsiteY2" fmla="*/ 127735 h 786287"/>
                <a:gd name="connsiteX3" fmla="*/ 1593272 w 7380820"/>
                <a:gd name="connsiteY3" fmla="*/ 12001 h 786287"/>
                <a:gd name="connsiteX4" fmla="*/ 2124236 w 7380820"/>
                <a:gd name="connsiteY4" fmla="*/ 199743 h 786287"/>
                <a:gd name="connsiteX5" fmla="*/ 2664296 w 7380820"/>
                <a:gd name="connsiteY5" fmla="*/ 559784 h 786287"/>
                <a:gd name="connsiteX6" fmla="*/ 3564396 w 7380820"/>
                <a:gd name="connsiteY6" fmla="*/ 773981 h 786287"/>
                <a:gd name="connsiteX7" fmla="*/ 4392488 w 7380820"/>
                <a:gd name="connsiteY7" fmla="*/ 485949 h 786287"/>
                <a:gd name="connsiteX8" fmla="*/ 5220580 w 7380820"/>
                <a:gd name="connsiteY8" fmla="*/ 127736 h 786287"/>
                <a:gd name="connsiteX9" fmla="*/ 5904656 w 7380820"/>
                <a:gd name="connsiteY9" fmla="*/ 271751 h 786287"/>
                <a:gd name="connsiteX10" fmla="*/ 6664036 w 7380820"/>
                <a:gd name="connsiteY10" fmla="*/ 192110 h 786287"/>
                <a:gd name="connsiteX11" fmla="*/ 6984776 w 7380820"/>
                <a:gd name="connsiteY11" fmla="*/ 199743 h 786287"/>
                <a:gd name="connsiteX12" fmla="*/ 7380820 w 7380820"/>
                <a:gd name="connsiteY12" fmla="*/ 163739 h 786287"/>
                <a:gd name="connsiteX0" fmla="*/ 0 w 7380820"/>
                <a:gd name="connsiteY0" fmla="*/ 343759 h 696382"/>
                <a:gd name="connsiteX1" fmla="*/ 720080 w 7380820"/>
                <a:gd name="connsiteY1" fmla="*/ 307755 h 696382"/>
                <a:gd name="connsiteX2" fmla="*/ 1116124 w 7380820"/>
                <a:gd name="connsiteY2" fmla="*/ 127735 h 696382"/>
                <a:gd name="connsiteX3" fmla="*/ 1593272 w 7380820"/>
                <a:gd name="connsiteY3" fmla="*/ 12001 h 696382"/>
                <a:gd name="connsiteX4" fmla="*/ 2124236 w 7380820"/>
                <a:gd name="connsiteY4" fmla="*/ 199743 h 696382"/>
                <a:gd name="connsiteX5" fmla="*/ 2664296 w 7380820"/>
                <a:gd name="connsiteY5" fmla="*/ 559784 h 696382"/>
                <a:gd name="connsiteX6" fmla="*/ 3564396 w 7380820"/>
                <a:gd name="connsiteY6" fmla="*/ 684076 h 696382"/>
                <a:gd name="connsiteX7" fmla="*/ 4392488 w 7380820"/>
                <a:gd name="connsiteY7" fmla="*/ 485949 h 696382"/>
                <a:gd name="connsiteX8" fmla="*/ 5220580 w 7380820"/>
                <a:gd name="connsiteY8" fmla="*/ 127736 h 696382"/>
                <a:gd name="connsiteX9" fmla="*/ 5904656 w 7380820"/>
                <a:gd name="connsiteY9" fmla="*/ 271751 h 696382"/>
                <a:gd name="connsiteX10" fmla="*/ 6664036 w 7380820"/>
                <a:gd name="connsiteY10" fmla="*/ 192110 h 696382"/>
                <a:gd name="connsiteX11" fmla="*/ 6984776 w 7380820"/>
                <a:gd name="connsiteY11" fmla="*/ 199743 h 696382"/>
                <a:gd name="connsiteX12" fmla="*/ 7380820 w 7380820"/>
                <a:gd name="connsiteY12" fmla="*/ 163739 h 696382"/>
                <a:gd name="connsiteX0" fmla="*/ 0 w 7380820"/>
                <a:gd name="connsiteY0" fmla="*/ 343759 h 705365"/>
                <a:gd name="connsiteX1" fmla="*/ 720080 w 7380820"/>
                <a:gd name="connsiteY1" fmla="*/ 307755 h 705365"/>
                <a:gd name="connsiteX2" fmla="*/ 1116124 w 7380820"/>
                <a:gd name="connsiteY2" fmla="*/ 127735 h 705365"/>
                <a:gd name="connsiteX3" fmla="*/ 1593272 w 7380820"/>
                <a:gd name="connsiteY3" fmla="*/ 12001 h 705365"/>
                <a:gd name="connsiteX4" fmla="*/ 2124236 w 7380820"/>
                <a:gd name="connsiteY4" fmla="*/ 199743 h 705365"/>
                <a:gd name="connsiteX5" fmla="*/ 2664296 w 7380820"/>
                <a:gd name="connsiteY5" fmla="*/ 559784 h 705365"/>
                <a:gd name="connsiteX6" fmla="*/ 3564396 w 7380820"/>
                <a:gd name="connsiteY6" fmla="*/ 684076 h 705365"/>
                <a:gd name="connsiteX7" fmla="*/ 4284476 w 7380820"/>
                <a:gd name="connsiteY7" fmla="*/ 432048 h 705365"/>
                <a:gd name="connsiteX8" fmla="*/ 5220580 w 7380820"/>
                <a:gd name="connsiteY8" fmla="*/ 127736 h 705365"/>
                <a:gd name="connsiteX9" fmla="*/ 5904656 w 7380820"/>
                <a:gd name="connsiteY9" fmla="*/ 271751 h 705365"/>
                <a:gd name="connsiteX10" fmla="*/ 6664036 w 7380820"/>
                <a:gd name="connsiteY10" fmla="*/ 192110 h 705365"/>
                <a:gd name="connsiteX11" fmla="*/ 6984776 w 7380820"/>
                <a:gd name="connsiteY11" fmla="*/ 199743 h 705365"/>
                <a:gd name="connsiteX12" fmla="*/ 7380820 w 7380820"/>
                <a:gd name="connsiteY12" fmla="*/ 163739 h 705365"/>
                <a:gd name="connsiteX0" fmla="*/ 0 w 7380820"/>
                <a:gd name="connsiteY0" fmla="*/ 343759 h 690077"/>
                <a:gd name="connsiteX1" fmla="*/ 720080 w 7380820"/>
                <a:gd name="connsiteY1" fmla="*/ 307755 h 690077"/>
                <a:gd name="connsiteX2" fmla="*/ 1116124 w 7380820"/>
                <a:gd name="connsiteY2" fmla="*/ 127735 h 690077"/>
                <a:gd name="connsiteX3" fmla="*/ 1593272 w 7380820"/>
                <a:gd name="connsiteY3" fmla="*/ 12001 h 690077"/>
                <a:gd name="connsiteX4" fmla="*/ 2124236 w 7380820"/>
                <a:gd name="connsiteY4" fmla="*/ 199743 h 690077"/>
                <a:gd name="connsiteX5" fmla="*/ 2664296 w 7380820"/>
                <a:gd name="connsiteY5" fmla="*/ 468052 h 690077"/>
                <a:gd name="connsiteX6" fmla="*/ 3564396 w 7380820"/>
                <a:gd name="connsiteY6" fmla="*/ 684076 h 690077"/>
                <a:gd name="connsiteX7" fmla="*/ 4284476 w 7380820"/>
                <a:gd name="connsiteY7" fmla="*/ 432048 h 690077"/>
                <a:gd name="connsiteX8" fmla="*/ 5220580 w 7380820"/>
                <a:gd name="connsiteY8" fmla="*/ 127736 h 690077"/>
                <a:gd name="connsiteX9" fmla="*/ 5904656 w 7380820"/>
                <a:gd name="connsiteY9" fmla="*/ 271751 h 690077"/>
                <a:gd name="connsiteX10" fmla="*/ 6664036 w 7380820"/>
                <a:gd name="connsiteY10" fmla="*/ 192110 h 690077"/>
                <a:gd name="connsiteX11" fmla="*/ 6984776 w 7380820"/>
                <a:gd name="connsiteY11" fmla="*/ 199743 h 690077"/>
                <a:gd name="connsiteX12" fmla="*/ 7380820 w 7380820"/>
                <a:gd name="connsiteY12" fmla="*/ 163739 h 690077"/>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5220580 w 7380820"/>
                <a:gd name="connsiteY8" fmla="*/ 127736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96544 w 7380820"/>
                <a:gd name="connsiteY8" fmla="*/ 144016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60540 w 7380820"/>
                <a:gd name="connsiteY8" fmla="*/ 216024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60540 w 7380820"/>
                <a:gd name="connsiteY8" fmla="*/ 216024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788532 w 7380820"/>
                <a:gd name="connsiteY8" fmla="*/ 288032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752528 w 7380820"/>
                <a:gd name="connsiteY8" fmla="*/ 216024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0472 h 650786"/>
                <a:gd name="connsiteX1" fmla="*/ 720080 w 7380820"/>
                <a:gd name="connsiteY1" fmla="*/ 304468 h 650786"/>
                <a:gd name="connsiteX2" fmla="*/ 1116124 w 7380820"/>
                <a:gd name="connsiteY2" fmla="*/ 124448 h 650786"/>
                <a:gd name="connsiteX3" fmla="*/ 1593272 w 7380820"/>
                <a:gd name="connsiteY3" fmla="*/ 8714 h 650786"/>
                <a:gd name="connsiteX4" fmla="*/ 2232248 w 7380820"/>
                <a:gd name="connsiteY4" fmla="*/ 176733 h 650786"/>
                <a:gd name="connsiteX5" fmla="*/ 2664296 w 7380820"/>
                <a:gd name="connsiteY5" fmla="*/ 464765 h 650786"/>
                <a:gd name="connsiteX6" fmla="*/ 3564396 w 7380820"/>
                <a:gd name="connsiteY6" fmla="*/ 644785 h 650786"/>
                <a:gd name="connsiteX7" fmla="*/ 4284476 w 7380820"/>
                <a:gd name="connsiteY7" fmla="*/ 428761 h 650786"/>
                <a:gd name="connsiteX8" fmla="*/ 4752528 w 7380820"/>
                <a:gd name="connsiteY8" fmla="*/ 212737 h 650786"/>
                <a:gd name="connsiteX9" fmla="*/ 5508612 w 7380820"/>
                <a:gd name="connsiteY9" fmla="*/ 320749 h 650786"/>
                <a:gd name="connsiteX10" fmla="*/ 6664036 w 7380820"/>
                <a:gd name="connsiteY10" fmla="*/ 188823 h 650786"/>
                <a:gd name="connsiteX11" fmla="*/ 6984776 w 7380820"/>
                <a:gd name="connsiteY11" fmla="*/ 196456 h 650786"/>
                <a:gd name="connsiteX12" fmla="*/ 7380820 w 7380820"/>
                <a:gd name="connsiteY12" fmla="*/ 160452 h 650786"/>
                <a:gd name="connsiteX0" fmla="*/ 0 w 7380820"/>
                <a:gd name="connsiteY0" fmla="*/ 340472 h 650786"/>
                <a:gd name="connsiteX1" fmla="*/ 720080 w 7380820"/>
                <a:gd name="connsiteY1" fmla="*/ 304468 h 650786"/>
                <a:gd name="connsiteX2" fmla="*/ 1116124 w 7380820"/>
                <a:gd name="connsiteY2" fmla="*/ 124448 h 650786"/>
                <a:gd name="connsiteX3" fmla="*/ 1593272 w 7380820"/>
                <a:gd name="connsiteY3" fmla="*/ 8714 h 650786"/>
                <a:gd name="connsiteX4" fmla="*/ 2232248 w 7380820"/>
                <a:gd name="connsiteY4" fmla="*/ 176733 h 650786"/>
                <a:gd name="connsiteX5" fmla="*/ 2664296 w 7380820"/>
                <a:gd name="connsiteY5" fmla="*/ 464764 h 650786"/>
                <a:gd name="connsiteX6" fmla="*/ 3564396 w 7380820"/>
                <a:gd name="connsiteY6" fmla="*/ 644785 h 650786"/>
                <a:gd name="connsiteX7" fmla="*/ 4284476 w 7380820"/>
                <a:gd name="connsiteY7" fmla="*/ 428761 h 650786"/>
                <a:gd name="connsiteX8" fmla="*/ 4752528 w 7380820"/>
                <a:gd name="connsiteY8" fmla="*/ 212737 h 650786"/>
                <a:gd name="connsiteX9" fmla="*/ 5508612 w 7380820"/>
                <a:gd name="connsiteY9" fmla="*/ 320749 h 650786"/>
                <a:gd name="connsiteX10" fmla="*/ 6664036 w 7380820"/>
                <a:gd name="connsiteY10" fmla="*/ 188823 h 650786"/>
                <a:gd name="connsiteX11" fmla="*/ 6984776 w 7380820"/>
                <a:gd name="connsiteY11" fmla="*/ 196456 h 650786"/>
                <a:gd name="connsiteX12" fmla="*/ 7380820 w 7380820"/>
                <a:gd name="connsiteY12" fmla="*/ 160452 h 650786"/>
                <a:gd name="connsiteX0" fmla="*/ 0 w 7380820"/>
                <a:gd name="connsiteY0" fmla="*/ 340472 h 656786"/>
                <a:gd name="connsiteX1" fmla="*/ 720080 w 7380820"/>
                <a:gd name="connsiteY1" fmla="*/ 304468 h 656786"/>
                <a:gd name="connsiteX2" fmla="*/ 1116124 w 7380820"/>
                <a:gd name="connsiteY2" fmla="*/ 124448 h 656786"/>
                <a:gd name="connsiteX3" fmla="*/ 1593272 w 7380820"/>
                <a:gd name="connsiteY3" fmla="*/ 8714 h 656786"/>
                <a:gd name="connsiteX4" fmla="*/ 2232248 w 7380820"/>
                <a:gd name="connsiteY4" fmla="*/ 176733 h 656786"/>
                <a:gd name="connsiteX5" fmla="*/ 2772308 w 7380820"/>
                <a:gd name="connsiteY5" fmla="*/ 500768 h 656786"/>
                <a:gd name="connsiteX6" fmla="*/ 3564396 w 7380820"/>
                <a:gd name="connsiteY6" fmla="*/ 644785 h 656786"/>
                <a:gd name="connsiteX7" fmla="*/ 4284476 w 7380820"/>
                <a:gd name="connsiteY7" fmla="*/ 428761 h 656786"/>
                <a:gd name="connsiteX8" fmla="*/ 4752528 w 7380820"/>
                <a:gd name="connsiteY8" fmla="*/ 212737 h 656786"/>
                <a:gd name="connsiteX9" fmla="*/ 5508612 w 7380820"/>
                <a:gd name="connsiteY9" fmla="*/ 320749 h 656786"/>
                <a:gd name="connsiteX10" fmla="*/ 6664036 w 7380820"/>
                <a:gd name="connsiteY10" fmla="*/ 188823 h 656786"/>
                <a:gd name="connsiteX11" fmla="*/ 6984776 w 7380820"/>
                <a:gd name="connsiteY11" fmla="*/ 196456 h 656786"/>
                <a:gd name="connsiteX12" fmla="*/ 7380820 w 7380820"/>
                <a:gd name="connsiteY12" fmla="*/ 160452 h 656786"/>
                <a:gd name="connsiteX0" fmla="*/ 0 w 7380820"/>
                <a:gd name="connsiteY0" fmla="*/ 340472 h 656786"/>
                <a:gd name="connsiteX1" fmla="*/ 720080 w 7380820"/>
                <a:gd name="connsiteY1" fmla="*/ 304468 h 656786"/>
                <a:gd name="connsiteX2" fmla="*/ 1116124 w 7380820"/>
                <a:gd name="connsiteY2" fmla="*/ 124448 h 656786"/>
                <a:gd name="connsiteX3" fmla="*/ 1593272 w 7380820"/>
                <a:gd name="connsiteY3" fmla="*/ 8714 h 656786"/>
                <a:gd name="connsiteX4" fmla="*/ 2304256 w 7380820"/>
                <a:gd name="connsiteY4" fmla="*/ 176732 h 656786"/>
                <a:gd name="connsiteX5" fmla="*/ 2772308 w 7380820"/>
                <a:gd name="connsiteY5" fmla="*/ 500768 h 656786"/>
                <a:gd name="connsiteX6" fmla="*/ 3564396 w 7380820"/>
                <a:gd name="connsiteY6" fmla="*/ 644785 h 656786"/>
                <a:gd name="connsiteX7" fmla="*/ 4284476 w 7380820"/>
                <a:gd name="connsiteY7" fmla="*/ 428761 h 656786"/>
                <a:gd name="connsiteX8" fmla="*/ 4752528 w 7380820"/>
                <a:gd name="connsiteY8" fmla="*/ 212737 h 656786"/>
                <a:gd name="connsiteX9" fmla="*/ 5508612 w 7380820"/>
                <a:gd name="connsiteY9" fmla="*/ 320749 h 656786"/>
                <a:gd name="connsiteX10" fmla="*/ 6664036 w 7380820"/>
                <a:gd name="connsiteY10" fmla="*/ 188823 h 656786"/>
                <a:gd name="connsiteX11" fmla="*/ 6984776 w 7380820"/>
                <a:gd name="connsiteY11" fmla="*/ 196456 h 656786"/>
                <a:gd name="connsiteX12" fmla="*/ 7380820 w 7380820"/>
                <a:gd name="connsiteY12" fmla="*/ 160452 h 656786"/>
                <a:gd name="connsiteX0" fmla="*/ 0 w 7380820"/>
                <a:gd name="connsiteY0" fmla="*/ 237313 h 553627"/>
                <a:gd name="connsiteX1" fmla="*/ 720080 w 7380820"/>
                <a:gd name="connsiteY1" fmla="*/ 201309 h 553627"/>
                <a:gd name="connsiteX2" fmla="*/ 1116124 w 7380820"/>
                <a:gd name="connsiteY2" fmla="*/ 21289 h 553627"/>
                <a:gd name="connsiteX3" fmla="*/ 1584176 w 7380820"/>
                <a:gd name="connsiteY3" fmla="*/ 73573 h 553627"/>
                <a:gd name="connsiteX4" fmla="*/ 2304256 w 7380820"/>
                <a:gd name="connsiteY4" fmla="*/ 73573 h 553627"/>
                <a:gd name="connsiteX5" fmla="*/ 2772308 w 7380820"/>
                <a:gd name="connsiteY5" fmla="*/ 397609 h 553627"/>
                <a:gd name="connsiteX6" fmla="*/ 3564396 w 7380820"/>
                <a:gd name="connsiteY6" fmla="*/ 541626 h 553627"/>
                <a:gd name="connsiteX7" fmla="*/ 4284476 w 7380820"/>
                <a:gd name="connsiteY7" fmla="*/ 325602 h 553627"/>
                <a:gd name="connsiteX8" fmla="*/ 4752528 w 7380820"/>
                <a:gd name="connsiteY8" fmla="*/ 109578 h 553627"/>
                <a:gd name="connsiteX9" fmla="*/ 5508612 w 7380820"/>
                <a:gd name="connsiteY9" fmla="*/ 217590 h 553627"/>
                <a:gd name="connsiteX10" fmla="*/ 6664036 w 7380820"/>
                <a:gd name="connsiteY10" fmla="*/ 85664 h 553627"/>
                <a:gd name="connsiteX11" fmla="*/ 6984776 w 7380820"/>
                <a:gd name="connsiteY11" fmla="*/ 93297 h 553627"/>
                <a:gd name="connsiteX12" fmla="*/ 7380820 w 7380820"/>
                <a:gd name="connsiteY12" fmla="*/ 57293 h 553627"/>
                <a:gd name="connsiteX0" fmla="*/ 0 w 7380820"/>
                <a:gd name="connsiteY0" fmla="*/ 217746 h 534060"/>
                <a:gd name="connsiteX1" fmla="*/ 720080 w 7380820"/>
                <a:gd name="connsiteY1" fmla="*/ 181742 h 534060"/>
                <a:gd name="connsiteX2" fmla="*/ 1152128 w 7380820"/>
                <a:gd name="connsiteY2" fmla="*/ 270030 h 534060"/>
                <a:gd name="connsiteX3" fmla="*/ 1584176 w 7380820"/>
                <a:gd name="connsiteY3" fmla="*/ 54006 h 534060"/>
                <a:gd name="connsiteX4" fmla="*/ 2304256 w 7380820"/>
                <a:gd name="connsiteY4" fmla="*/ 54006 h 534060"/>
                <a:gd name="connsiteX5" fmla="*/ 2772308 w 7380820"/>
                <a:gd name="connsiteY5" fmla="*/ 378042 h 534060"/>
                <a:gd name="connsiteX6" fmla="*/ 3564396 w 7380820"/>
                <a:gd name="connsiteY6" fmla="*/ 522059 h 534060"/>
                <a:gd name="connsiteX7" fmla="*/ 4284476 w 7380820"/>
                <a:gd name="connsiteY7" fmla="*/ 306035 h 534060"/>
                <a:gd name="connsiteX8" fmla="*/ 4752528 w 7380820"/>
                <a:gd name="connsiteY8" fmla="*/ 90011 h 534060"/>
                <a:gd name="connsiteX9" fmla="*/ 5508612 w 7380820"/>
                <a:gd name="connsiteY9" fmla="*/ 198023 h 534060"/>
                <a:gd name="connsiteX10" fmla="*/ 6664036 w 7380820"/>
                <a:gd name="connsiteY10" fmla="*/ 66097 h 534060"/>
                <a:gd name="connsiteX11" fmla="*/ 6984776 w 7380820"/>
                <a:gd name="connsiteY11" fmla="*/ 73730 h 534060"/>
                <a:gd name="connsiteX12" fmla="*/ 7380820 w 7380820"/>
                <a:gd name="connsiteY12" fmla="*/ 37726 h 534060"/>
                <a:gd name="connsiteX0" fmla="*/ 0 w 7380820"/>
                <a:gd name="connsiteY0" fmla="*/ 235749 h 552063"/>
                <a:gd name="connsiteX1" fmla="*/ 720080 w 7380820"/>
                <a:gd name="connsiteY1" fmla="*/ 199745 h 552063"/>
                <a:gd name="connsiteX2" fmla="*/ 1152128 w 7380820"/>
                <a:gd name="connsiteY2" fmla="*/ 288033 h 552063"/>
                <a:gd name="connsiteX3" fmla="*/ 1836204 w 7380820"/>
                <a:gd name="connsiteY3" fmla="*/ 36004 h 552063"/>
                <a:gd name="connsiteX4" fmla="*/ 2304256 w 7380820"/>
                <a:gd name="connsiteY4" fmla="*/ 72009 h 552063"/>
                <a:gd name="connsiteX5" fmla="*/ 2772308 w 7380820"/>
                <a:gd name="connsiteY5" fmla="*/ 396045 h 552063"/>
                <a:gd name="connsiteX6" fmla="*/ 3564396 w 7380820"/>
                <a:gd name="connsiteY6" fmla="*/ 540062 h 552063"/>
                <a:gd name="connsiteX7" fmla="*/ 4284476 w 7380820"/>
                <a:gd name="connsiteY7" fmla="*/ 324038 h 552063"/>
                <a:gd name="connsiteX8" fmla="*/ 4752528 w 7380820"/>
                <a:gd name="connsiteY8" fmla="*/ 108014 h 552063"/>
                <a:gd name="connsiteX9" fmla="*/ 5508612 w 7380820"/>
                <a:gd name="connsiteY9" fmla="*/ 216026 h 552063"/>
                <a:gd name="connsiteX10" fmla="*/ 6664036 w 7380820"/>
                <a:gd name="connsiteY10" fmla="*/ 84100 h 552063"/>
                <a:gd name="connsiteX11" fmla="*/ 6984776 w 7380820"/>
                <a:gd name="connsiteY11" fmla="*/ 91733 h 552063"/>
                <a:gd name="connsiteX12" fmla="*/ 7380820 w 7380820"/>
                <a:gd name="connsiteY12" fmla="*/ 55729 h 552063"/>
                <a:gd name="connsiteX0" fmla="*/ 0 w 7380820"/>
                <a:gd name="connsiteY0" fmla="*/ 235749 h 552063"/>
                <a:gd name="connsiteX1" fmla="*/ 684076 w 7380820"/>
                <a:gd name="connsiteY1" fmla="*/ 288033 h 552063"/>
                <a:gd name="connsiteX2" fmla="*/ 1152128 w 7380820"/>
                <a:gd name="connsiteY2" fmla="*/ 288033 h 552063"/>
                <a:gd name="connsiteX3" fmla="*/ 1836204 w 7380820"/>
                <a:gd name="connsiteY3" fmla="*/ 36004 h 552063"/>
                <a:gd name="connsiteX4" fmla="*/ 2304256 w 7380820"/>
                <a:gd name="connsiteY4" fmla="*/ 72009 h 552063"/>
                <a:gd name="connsiteX5" fmla="*/ 2772308 w 7380820"/>
                <a:gd name="connsiteY5" fmla="*/ 396045 h 552063"/>
                <a:gd name="connsiteX6" fmla="*/ 3564396 w 7380820"/>
                <a:gd name="connsiteY6" fmla="*/ 540062 h 552063"/>
                <a:gd name="connsiteX7" fmla="*/ 4284476 w 7380820"/>
                <a:gd name="connsiteY7" fmla="*/ 324038 h 552063"/>
                <a:gd name="connsiteX8" fmla="*/ 4752528 w 7380820"/>
                <a:gd name="connsiteY8" fmla="*/ 108014 h 552063"/>
                <a:gd name="connsiteX9" fmla="*/ 5508612 w 7380820"/>
                <a:gd name="connsiteY9" fmla="*/ 216026 h 552063"/>
                <a:gd name="connsiteX10" fmla="*/ 6664036 w 7380820"/>
                <a:gd name="connsiteY10" fmla="*/ 84100 h 552063"/>
                <a:gd name="connsiteX11" fmla="*/ 6984776 w 7380820"/>
                <a:gd name="connsiteY11" fmla="*/ 91733 h 552063"/>
                <a:gd name="connsiteX12" fmla="*/ 7380820 w 7380820"/>
                <a:gd name="connsiteY12" fmla="*/ 55729 h 552063"/>
                <a:gd name="connsiteX0" fmla="*/ 114013 w 7494833"/>
                <a:gd name="connsiteY0" fmla="*/ 235749 h 552063"/>
                <a:gd name="connsiteX1" fmla="*/ 114013 w 7494833"/>
                <a:gd name="connsiteY1" fmla="*/ 324037 h 552063"/>
                <a:gd name="connsiteX2" fmla="*/ 798089 w 7494833"/>
                <a:gd name="connsiteY2" fmla="*/ 288033 h 552063"/>
                <a:gd name="connsiteX3" fmla="*/ 1266141 w 7494833"/>
                <a:gd name="connsiteY3" fmla="*/ 288033 h 552063"/>
                <a:gd name="connsiteX4" fmla="*/ 1950217 w 7494833"/>
                <a:gd name="connsiteY4" fmla="*/ 36004 h 552063"/>
                <a:gd name="connsiteX5" fmla="*/ 2418269 w 7494833"/>
                <a:gd name="connsiteY5" fmla="*/ 72009 h 552063"/>
                <a:gd name="connsiteX6" fmla="*/ 2886321 w 7494833"/>
                <a:gd name="connsiteY6" fmla="*/ 396045 h 552063"/>
                <a:gd name="connsiteX7" fmla="*/ 3678409 w 7494833"/>
                <a:gd name="connsiteY7" fmla="*/ 540062 h 552063"/>
                <a:gd name="connsiteX8" fmla="*/ 4398489 w 7494833"/>
                <a:gd name="connsiteY8" fmla="*/ 324038 h 552063"/>
                <a:gd name="connsiteX9" fmla="*/ 4866541 w 7494833"/>
                <a:gd name="connsiteY9" fmla="*/ 108014 h 552063"/>
                <a:gd name="connsiteX10" fmla="*/ 5622625 w 7494833"/>
                <a:gd name="connsiteY10" fmla="*/ 216026 h 552063"/>
                <a:gd name="connsiteX11" fmla="*/ 6778049 w 7494833"/>
                <a:gd name="connsiteY11" fmla="*/ 84100 h 552063"/>
                <a:gd name="connsiteX12" fmla="*/ 7098789 w 7494833"/>
                <a:gd name="connsiteY12" fmla="*/ 91733 h 552063"/>
                <a:gd name="connsiteX13" fmla="*/ 7494833 w 7494833"/>
                <a:gd name="connsiteY13" fmla="*/ 55729 h 552063"/>
                <a:gd name="connsiteX0" fmla="*/ 150016 w 7530836"/>
                <a:gd name="connsiteY0" fmla="*/ 235749 h 552063"/>
                <a:gd name="connsiteX1" fmla="*/ 114013 w 7530836"/>
                <a:gd name="connsiteY1" fmla="*/ 360041 h 552063"/>
                <a:gd name="connsiteX2" fmla="*/ 834092 w 7530836"/>
                <a:gd name="connsiteY2" fmla="*/ 288033 h 552063"/>
                <a:gd name="connsiteX3" fmla="*/ 1302144 w 7530836"/>
                <a:gd name="connsiteY3" fmla="*/ 288033 h 552063"/>
                <a:gd name="connsiteX4" fmla="*/ 1986220 w 7530836"/>
                <a:gd name="connsiteY4" fmla="*/ 36004 h 552063"/>
                <a:gd name="connsiteX5" fmla="*/ 2454272 w 7530836"/>
                <a:gd name="connsiteY5" fmla="*/ 72009 h 552063"/>
                <a:gd name="connsiteX6" fmla="*/ 2922324 w 7530836"/>
                <a:gd name="connsiteY6" fmla="*/ 396045 h 552063"/>
                <a:gd name="connsiteX7" fmla="*/ 3714412 w 7530836"/>
                <a:gd name="connsiteY7" fmla="*/ 540062 h 552063"/>
                <a:gd name="connsiteX8" fmla="*/ 4434492 w 7530836"/>
                <a:gd name="connsiteY8" fmla="*/ 324038 h 552063"/>
                <a:gd name="connsiteX9" fmla="*/ 4902544 w 7530836"/>
                <a:gd name="connsiteY9" fmla="*/ 108014 h 552063"/>
                <a:gd name="connsiteX10" fmla="*/ 5658628 w 7530836"/>
                <a:gd name="connsiteY10" fmla="*/ 216026 h 552063"/>
                <a:gd name="connsiteX11" fmla="*/ 6814052 w 7530836"/>
                <a:gd name="connsiteY11" fmla="*/ 84100 h 552063"/>
                <a:gd name="connsiteX12" fmla="*/ 7134792 w 7530836"/>
                <a:gd name="connsiteY12" fmla="*/ 91733 h 552063"/>
                <a:gd name="connsiteX13" fmla="*/ 7530836 w 7530836"/>
                <a:gd name="connsiteY13" fmla="*/ 55729 h 552063"/>
                <a:gd name="connsiteX0" fmla="*/ 150016 w 7530835"/>
                <a:gd name="connsiteY0" fmla="*/ 324037 h 552063"/>
                <a:gd name="connsiteX1" fmla="*/ 114012 w 7530835"/>
                <a:gd name="connsiteY1" fmla="*/ 360041 h 552063"/>
                <a:gd name="connsiteX2" fmla="*/ 834091 w 7530835"/>
                <a:gd name="connsiteY2" fmla="*/ 288033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1 w 7530835"/>
                <a:gd name="connsiteY2" fmla="*/ 288033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774752 w 7530835"/>
                <a:gd name="connsiteY11" fmla="*/ 180021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774752 w 7530835"/>
                <a:gd name="connsiteY11" fmla="*/ 180021 h 552063"/>
                <a:gd name="connsiteX12" fmla="*/ 7134792 w 7530835"/>
                <a:gd name="connsiteY12" fmla="*/ 180021 h 552063"/>
                <a:gd name="connsiteX13" fmla="*/ 7530835 w 7530835"/>
                <a:gd name="connsiteY13" fmla="*/ 55729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658627 w 7134792"/>
                <a:gd name="connsiteY10" fmla="*/ 216026 h 552063"/>
                <a:gd name="connsiteX11" fmla="*/ 6774752 w 7134792"/>
                <a:gd name="connsiteY11" fmla="*/ 180021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180021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252029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252029 h 552063"/>
                <a:gd name="connsiteX12" fmla="*/ 7134792 w 7134792"/>
                <a:gd name="connsiteY12" fmla="*/ 288033 h 552063"/>
                <a:gd name="connsiteX0" fmla="*/ 150016 w 7098788"/>
                <a:gd name="connsiteY0" fmla="*/ 324037 h 552063"/>
                <a:gd name="connsiteX1" fmla="*/ 114012 w 7098788"/>
                <a:gd name="connsiteY1" fmla="*/ 324037 h 552063"/>
                <a:gd name="connsiteX2" fmla="*/ 834092 w 7098788"/>
                <a:gd name="connsiteY2" fmla="*/ 324037 h 552063"/>
                <a:gd name="connsiteX3" fmla="*/ 1302143 w 7098788"/>
                <a:gd name="connsiteY3" fmla="*/ 288033 h 552063"/>
                <a:gd name="connsiteX4" fmla="*/ 1986219 w 7098788"/>
                <a:gd name="connsiteY4" fmla="*/ 36004 h 552063"/>
                <a:gd name="connsiteX5" fmla="*/ 2454271 w 7098788"/>
                <a:gd name="connsiteY5" fmla="*/ 72009 h 552063"/>
                <a:gd name="connsiteX6" fmla="*/ 2922323 w 7098788"/>
                <a:gd name="connsiteY6" fmla="*/ 396045 h 552063"/>
                <a:gd name="connsiteX7" fmla="*/ 3714411 w 7098788"/>
                <a:gd name="connsiteY7" fmla="*/ 540062 h 552063"/>
                <a:gd name="connsiteX8" fmla="*/ 4434491 w 7098788"/>
                <a:gd name="connsiteY8" fmla="*/ 324038 h 552063"/>
                <a:gd name="connsiteX9" fmla="*/ 4902544 w 7098788"/>
                <a:gd name="connsiteY9" fmla="*/ 180021 h 552063"/>
                <a:gd name="connsiteX10" fmla="*/ 5514612 w 7098788"/>
                <a:gd name="connsiteY10" fmla="*/ 252029 h 552063"/>
                <a:gd name="connsiteX11" fmla="*/ 6774752 w 7098788"/>
                <a:gd name="connsiteY11" fmla="*/ 252029 h 552063"/>
                <a:gd name="connsiteX12" fmla="*/ 7098788 w 7098788"/>
                <a:gd name="connsiteY12" fmla="*/ 252029 h 552063"/>
                <a:gd name="connsiteX0" fmla="*/ 150016 w 7098788"/>
                <a:gd name="connsiteY0" fmla="*/ 324037 h 552063"/>
                <a:gd name="connsiteX1" fmla="*/ 114012 w 7098788"/>
                <a:gd name="connsiteY1" fmla="*/ 324037 h 552063"/>
                <a:gd name="connsiteX2" fmla="*/ 834092 w 7098788"/>
                <a:gd name="connsiteY2" fmla="*/ 324037 h 552063"/>
                <a:gd name="connsiteX3" fmla="*/ 1302143 w 7098788"/>
                <a:gd name="connsiteY3" fmla="*/ 288033 h 552063"/>
                <a:gd name="connsiteX4" fmla="*/ 1986219 w 7098788"/>
                <a:gd name="connsiteY4" fmla="*/ 36004 h 552063"/>
                <a:gd name="connsiteX5" fmla="*/ 2454271 w 7098788"/>
                <a:gd name="connsiteY5" fmla="*/ 72009 h 552063"/>
                <a:gd name="connsiteX6" fmla="*/ 2922323 w 7098788"/>
                <a:gd name="connsiteY6" fmla="*/ 396045 h 552063"/>
                <a:gd name="connsiteX7" fmla="*/ 3714411 w 7098788"/>
                <a:gd name="connsiteY7" fmla="*/ 540062 h 552063"/>
                <a:gd name="connsiteX8" fmla="*/ 4434491 w 7098788"/>
                <a:gd name="connsiteY8" fmla="*/ 324038 h 552063"/>
                <a:gd name="connsiteX9" fmla="*/ 4902544 w 7098788"/>
                <a:gd name="connsiteY9" fmla="*/ 180021 h 552063"/>
                <a:gd name="connsiteX10" fmla="*/ 5514612 w 7098788"/>
                <a:gd name="connsiteY10" fmla="*/ 252029 h 552063"/>
                <a:gd name="connsiteX11" fmla="*/ 6774752 w 7098788"/>
                <a:gd name="connsiteY11" fmla="*/ 252029 h 552063"/>
                <a:gd name="connsiteX12" fmla="*/ 7098788 w 7098788"/>
                <a:gd name="connsiteY12" fmla="*/ 252029 h 552063"/>
                <a:gd name="connsiteX0" fmla="*/ 150016 w 6774752"/>
                <a:gd name="connsiteY0" fmla="*/ 324037 h 552063"/>
                <a:gd name="connsiteX1" fmla="*/ 114012 w 6774752"/>
                <a:gd name="connsiteY1" fmla="*/ 324037 h 552063"/>
                <a:gd name="connsiteX2" fmla="*/ 834092 w 6774752"/>
                <a:gd name="connsiteY2" fmla="*/ 324037 h 552063"/>
                <a:gd name="connsiteX3" fmla="*/ 1302143 w 6774752"/>
                <a:gd name="connsiteY3" fmla="*/ 288033 h 552063"/>
                <a:gd name="connsiteX4" fmla="*/ 1986219 w 6774752"/>
                <a:gd name="connsiteY4" fmla="*/ 36004 h 552063"/>
                <a:gd name="connsiteX5" fmla="*/ 2454271 w 6774752"/>
                <a:gd name="connsiteY5" fmla="*/ 72009 h 552063"/>
                <a:gd name="connsiteX6" fmla="*/ 2922323 w 6774752"/>
                <a:gd name="connsiteY6" fmla="*/ 396045 h 552063"/>
                <a:gd name="connsiteX7" fmla="*/ 3714411 w 6774752"/>
                <a:gd name="connsiteY7" fmla="*/ 540062 h 552063"/>
                <a:gd name="connsiteX8" fmla="*/ 4434491 w 6774752"/>
                <a:gd name="connsiteY8" fmla="*/ 324038 h 552063"/>
                <a:gd name="connsiteX9" fmla="*/ 4902544 w 6774752"/>
                <a:gd name="connsiteY9" fmla="*/ 180021 h 552063"/>
                <a:gd name="connsiteX10" fmla="*/ 5514612 w 6774752"/>
                <a:gd name="connsiteY10" fmla="*/ 252029 h 552063"/>
                <a:gd name="connsiteX11" fmla="*/ 6774752 w 6774752"/>
                <a:gd name="connsiteY11" fmla="*/ 252029 h 552063"/>
                <a:gd name="connsiteX0" fmla="*/ 77923 w 6702659"/>
                <a:gd name="connsiteY0" fmla="*/ 308286 h 527688"/>
                <a:gd name="connsiteX1" fmla="*/ 41919 w 6702659"/>
                <a:gd name="connsiteY1" fmla="*/ 308286 h 527688"/>
                <a:gd name="connsiteX2" fmla="*/ 761999 w 6702659"/>
                <a:gd name="connsiteY2" fmla="*/ 308286 h 527688"/>
                <a:gd name="connsiteX3" fmla="*/ 1230050 w 6702659"/>
                <a:gd name="connsiteY3" fmla="*/ 272282 h 527688"/>
                <a:gd name="connsiteX4" fmla="*/ 1914126 w 6702659"/>
                <a:gd name="connsiteY4" fmla="*/ 20253 h 527688"/>
                <a:gd name="connsiteX5" fmla="*/ 2382178 w 6702659"/>
                <a:gd name="connsiteY5" fmla="*/ 56258 h 527688"/>
                <a:gd name="connsiteX6" fmla="*/ 2850230 w 6702659"/>
                <a:gd name="connsiteY6" fmla="*/ 380294 h 527688"/>
                <a:gd name="connsiteX7" fmla="*/ 3642318 w 6702659"/>
                <a:gd name="connsiteY7" fmla="*/ 524311 h 527688"/>
                <a:gd name="connsiteX8" fmla="*/ 4362398 w 6702659"/>
                <a:gd name="connsiteY8" fmla="*/ 249547 h 527688"/>
                <a:gd name="connsiteX9" fmla="*/ 4830451 w 6702659"/>
                <a:gd name="connsiteY9" fmla="*/ 164270 h 527688"/>
                <a:gd name="connsiteX10" fmla="*/ 5442519 w 6702659"/>
                <a:gd name="connsiteY10" fmla="*/ 236278 h 527688"/>
                <a:gd name="connsiteX11" fmla="*/ 6702659 w 6702659"/>
                <a:gd name="connsiteY11" fmla="*/ 236278 h 52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2659" h="527688">
                  <a:moveTo>
                    <a:pt x="77923" y="308286"/>
                  </a:moveTo>
                  <a:cubicBezTo>
                    <a:pt x="83171" y="309815"/>
                    <a:pt x="-72093" y="314287"/>
                    <a:pt x="41919" y="308286"/>
                  </a:cubicBezTo>
                  <a:lnTo>
                    <a:pt x="761999" y="308286"/>
                  </a:lnTo>
                  <a:cubicBezTo>
                    <a:pt x="960021" y="302285"/>
                    <a:pt x="1038029" y="320287"/>
                    <a:pt x="1230050" y="272282"/>
                  </a:cubicBezTo>
                  <a:cubicBezTo>
                    <a:pt x="1422071" y="224277"/>
                    <a:pt x="1722105" y="56257"/>
                    <a:pt x="1914126" y="20253"/>
                  </a:cubicBezTo>
                  <a:cubicBezTo>
                    <a:pt x="2106147" y="-15751"/>
                    <a:pt x="2226161" y="-3749"/>
                    <a:pt x="2382178" y="56258"/>
                  </a:cubicBezTo>
                  <a:cubicBezTo>
                    <a:pt x="2538195" y="116265"/>
                    <a:pt x="2640207" y="302285"/>
                    <a:pt x="2850230" y="380294"/>
                  </a:cubicBezTo>
                  <a:cubicBezTo>
                    <a:pt x="3060253" y="458303"/>
                    <a:pt x="3390290" y="546102"/>
                    <a:pt x="3642318" y="524311"/>
                  </a:cubicBezTo>
                  <a:cubicBezTo>
                    <a:pt x="3894346" y="502520"/>
                    <a:pt x="4164376" y="309554"/>
                    <a:pt x="4362398" y="249547"/>
                  </a:cubicBezTo>
                  <a:cubicBezTo>
                    <a:pt x="4560420" y="189540"/>
                    <a:pt x="4650431" y="166481"/>
                    <a:pt x="4830451" y="164270"/>
                  </a:cubicBezTo>
                  <a:cubicBezTo>
                    <a:pt x="5010471" y="162059"/>
                    <a:pt x="5130484" y="224277"/>
                    <a:pt x="5442519" y="236278"/>
                  </a:cubicBezTo>
                  <a:cubicBezTo>
                    <a:pt x="5754554" y="248279"/>
                    <a:pt x="6438630" y="236278"/>
                    <a:pt x="6702659" y="236278"/>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cxnSp>
          <p:nvCxnSpPr>
            <p:cNvPr id="26" name="直線コネクタ 25"/>
            <p:cNvCxnSpPr/>
            <p:nvPr/>
          </p:nvCxnSpPr>
          <p:spPr>
            <a:xfrm flipV="1">
              <a:off x="4896036" y="2271432"/>
              <a:ext cx="573966" cy="5707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16200000" flipV="1">
              <a:off x="2738837" y="2191064"/>
              <a:ext cx="583943" cy="5180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フリーフォーム 5"/>
            <p:cNvSpPr/>
            <p:nvPr/>
          </p:nvSpPr>
          <p:spPr>
            <a:xfrm>
              <a:off x="3469508" y="2837690"/>
              <a:ext cx="1460328" cy="468233"/>
            </a:xfrm>
            <a:custGeom>
              <a:avLst/>
              <a:gdLst>
                <a:gd name="connsiteX0" fmla="*/ 0 w 3879273"/>
                <a:gd name="connsiteY0" fmla="*/ 0 h 1108364"/>
                <a:gd name="connsiteX1" fmla="*/ 526473 w 3879273"/>
                <a:gd name="connsiteY1" fmla="*/ 540328 h 1108364"/>
                <a:gd name="connsiteX2" fmla="*/ 1136073 w 3879273"/>
                <a:gd name="connsiteY2" fmla="*/ 914400 h 1108364"/>
                <a:gd name="connsiteX3" fmla="*/ 2078182 w 3879273"/>
                <a:gd name="connsiteY3" fmla="*/ 1108364 h 1108364"/>
                <a:gd name="connsiteX4" fmla="*/ 3020291 w 3879273"/>
                <a:gd name="connsiteY4" fmla="*/ 914400 h 1108364"/>
                <a:gd name="connsiteX5" fmla="*/ 3463637 w 3879273"/>
                <a:gd name="connsiteY5" fmla="*/ 471055 h 1108364"/>
                <a:gd name="connsiteX6" fmla="*/ 3879273 w 3879273"/>
                <a:gd name="connsiteY6" fmla="*/ 83128 h 1108364"/>
                <a:gd name="connsiteX0" fmla="*/ 0 w 3879273"/>
                <a:gd name="connsiteY0" fmla="*/ 135543 h 1243907"/>
                <a:gd name="connsiteX1" fmla="*/ 205974 w 3879273"/>
                <a:gd name="connsiteY1" fmla="*/ 90055 h 1243907"/>
                <a:gd name="connsiteX2" fmla="*/ 526473 w 3879273"/>
                <a:gd name="connsiteY2" fmla="*/ 675871 h 1243907"/>
                <a:gd name="connsiteX3" fmla="*/ 1136073 w 3879273"/>
                <a:gd name="connsiteY3" fmla="*/ 1049943 h 1243907"/>
                <a:gd name="connsiteX4" fmla="*/ 2078182 w 3879273"/>
                <a:gd name="connsiteY4" fmla="*/ 1243907 h 1243907"/>
                <a:gd name="connsiteX5" fmla="*/ 3020291 w 3879273"/>
                <a:gd name="connsiteY5" fmla="*/ 1049943 h 1243907"/>
                <a:gd name="connsiteX6" fmla="*/ 3463637 w 3879273"/>
                <a:gd name="connsiteY6" fmla="*/ 606598 h 1243907"/>
                <a:gd name="connsiteX7" fmla="*/ 3879273 w 3879273"/>
                <a:gd name="connsiteY7" fmla="*/ 218671 h 1243907"/>
                <a:gd name="connsiteX0" fmla="*/ 0 w 3879273"/>
                <a:gd name="connsiteY0" fmla="*/ 127917 h 1236281"/>
                <a:gd name="connsiteX1" fmla="*/ 205974 w 3879273"/>
                <a:gd name="connsiteY1" fmla="*/ 82429 h 1236281"/>
                <a:gd name="connsiteX2" fmla="*/ 710030 w 3879273"/>
                <a:gd name="connsiteY2" fmla="*/ 622490 h 1236281"/>
                <a:gd name="connsiteX3" fmla="*/ 1136073 w 3879273"/>
                <a:gd name="connsiteY3" fmla="*/ 1042317 h 1236281"/>
                <a:gd name="connsiteX4" fmla="*/ 2078182 w 3879273"/>
                <a:gd name="connsiteY4" fmla="*/ 1236281 h 1236281"/>
                <a:gd name="connsiteX5" fmla="*/ 3020291 w 3879273"/>
                <a:gd name="connsiteY5" fmla="*/ 1042317 h 1236281"/>
                <a:gd name="connsiteX6" fmla="*/ 3463637 w 3879273"/>
                <a:gd name="connsiteY6" fmla="*/ 598972 h 1236281"/>
                <a:gd name="connsiteX7" fmla="*/ 3879273 w 3879273"/>
                <a:gd name="connsiteY7" fmla="*/ 211045 h 1236281"/>
                <a:gd name="connsiteX0" fmla="*/ 0 w 3879273"/>
                <a:gd name="connsiteY0" fmla="*/ 127917 h 1238318"/>
                <a:gd name="connsiteX1" fmla="*/ 205974 w 3879273"/>
                <a:gd name="connsiteY1" fmla="*/ 82429 h 1238318"/>
                <a:gd name="connsiteX2" fmla="*/ 710030 w 3879273"/>
                <a:gd name="connsiteY2" fmla="*/ 622490 h 1238318"/>
                <a:gd name="connsiteX3" fmla="*/ 1466114 w 3879273"/>
                <a:gd name="connsiteY3" fmla="*/ 1054538 h 1238318"/>
                <a:gd name="connsiteX4" fmla="*/ 2078182 w 3879273"/>
                <a:gd name="connsiteY4" fmla="*/ 1236281 h 1238318"/>
                <a:gd name="connsiteX5" fmla="*/ 3020291 w 3879273"/>
                <a:gd name="connsiteY5" fmla="*/ 1042317 h 1238318"/>
                <a:gd name="connsiteX6" fmla="*/ 3463637 w 3879273"/>
                <a:gd name="connsiteY6" fmla="*/ 598972 h 1238318"/>
                <a:gd name="connsiteX7" fmla="*/ 3879273 w 3879273"/>
                <a:gd name="connsiteY7" fmla="*/ 211045 h 1238318"/>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20291 w 3879273"/>
                <a:gd name="connsiteY5" fmla="*/ 1042317 h 1132546"/>
                <a:gd name="connsiteX6" fmla="*/ 3463637 w 3879273"/>
                <a:gd name="connsiteY6" fmla="*/ 598972 h 1132546"/>
                <a:gd name="connsiteX7" fmla="*/ 3879273 w 3879273"/>
                <a:gd name="connsiteY7" fmla="*/ 211045 h 1132546"/>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86294 w 3879273"/>
                <a:gd name="connsiteY5" fmla="*/ 802509 h 1132546"/>
                <a:gd name="connsiteX6" fmla="*/ 3463637 w 3879273"/>
                <a:gd name="connsiteY6" fmla="*/ 598972 h 1132546"/>
                <a:gd name="connsiteX7" fmla="*/ 3879273 w 3879273"/>
                <a:gd name="connsiteY7" fmla="*/ 211045 h 1132546"/>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86294 w 3879273"/>
                <a:gd name="connsiteY5" fmla="*/ 802509 h 1132546"/>
                <a:gd name="connsiteX6" fmla="*/ 3374326 w 3879273"/>
                <a:gd name="connsiteY6" fmla="*/ 442469 h 1132546"/>
                <a:gd name="connsiteX7" fmla="*/ 3879273 w 3879273"/>
                <a:gd name="connsiteY7" fmla="*/ 211045 h 1132546"/>
                <a:gd name="connsiteX0" fmla="*/ 0 w 3879273"/>
                <a:gd name="connsiteY0" fmla="*/ 127917 h 1144547"/>
                <a:gd name="connsiteX1" fmla="*/ 205974 w 3879273"/>
                <a:gd name="connsiteY1" fmla="*/ 82429 h 1144547"/>
                <a:gd name="connsiteX2" fmla="*/ 710030 w 3879273"/>
                <a:gd name="connsiteY2" fmla="*/ 622490 h 1144547"/>
                <a:gd name="connsiteX3" fmla="*/ 1466114 w 3879273"/>
                <a:gd name="connsiteY3" fmla="*/ 1054538 h 1144547"/>
                <a:gd name="connsiteX4" fmla="*/ 2258202 w 3879273"/>
                <a:gd name="connsiteY4" fmla="*/ 1090541 h 1144547"/>
                <a:gd name="connsiteX5" fmla="*/ 2870270 w 3879273"/>
                <a:gd name="connsiteY5" fmla="*/ 730501 h 1144547"/>
                <a:gd name="connsiteX6" fmla="*/ 3374326 w 3879273"/>
                <a:gd name="connsiteY6" fmla="*/ 442469 h 1144547"/>
                <a:gd name="connsiteX7" fmla="*/ 3879273 w 3879273"/>
                <a:gd name="connsiteY7" fmla="*/ 211045 h 1144547"/>
                <a:gd name="connsiteX0" fmla="*/ 0 w 3879273"/>
                <a:gd name="connsiteY0" fmla="*/ 103914 h 1132546"/>
                <a:gd name="connsiteX1" fmla="*/ 205974 w 3879273"/>
                <a:gd name="connsiteY1" fmla="*/ 58426 h 1132546"/>
                <a:gd name="connsiteX2" fmla="*/ 710030 w 3879273"/>
                <a:gd name="connsiteY2" fmla="*/ 454470 h 1132546"/>
                <a:gd name="connsiteX3" fmla="*/ 1466114 w 3879273"/>
                <a:gd name="connsiteY3" fmla="*/ 1030535 h 1132546"/>
                <a:gd name="connsiteX4" fmla="*/ 2258202 w 3879273"/>
                <a:gd name="connsiteY4" fmla="*/ 1066538 h 1132546"/>
                <a:gd name="connsiteX5" fmla="*/ 2870270 w 3879273"/>
                <a:gd name="connsiteY5" fmla="*/ 706498 h 1132546"/>
                <a:gd name="connsiteX6" fmla="*/ 3374326 w 3879273"/>
                <a:gd name="connsiteY6" fmla="*/ 418466 h 1132546"/>
                <a:gd name="connsiteX7" fmla="*/ 3879273 w 3879273"/>
                <a:gd name="connsiteY7" fmla="*/ 187042 h 1132546"/>
                <a:gd name="connsiteX0" fmla="*/ 0 w 3879273"/>
                <a:gd name="connsiteY0" fmla="*/ 103915 h 1132547"/>
                <a:gd name="connsiteX1" fmla="*/ 385994 w 3879273"/>
                <a:gd name="connsiteY1" fmla="*/ 58426 h 1132547"/>
                <a:gd name="connsiteX2" fmla="*/ 710030 w 3879273"/>
                <a:gd name="connsiteY2" fmla="*/ 454471 h 1132547"/>
                <a:gd name="connsiteX3" fmla="*/ 1466114 w 3879273"/>
                <a:gd name="connsiteY3" fmla="*/ 1030536 h 1132547"/>
                <a:gd name="connsiteX4" fmla="*/ 2258202 w 3879273"/>
                <a:gd name="connsiteY4" fmla="*/ 1066539 h 1132547"/>
                <a:gd name="connsiteX5" fmla="*/ 2870270 w 3879273"/>
                <a:gd name="connsiteY5" fmla="*/ 706499 h 1132547"/>
                <a:gd name="connsiteX6" fmla="*/ 3374326 w 3879273"/>
                <a:gd name="connsiteY6" fmla="*/ 418467 h 1132547"/>
                <a:gd name="connsiteX7" fmla="*/ 3879273 w 3879273"/>
                <a:gd name="connsiteY7" fmla="*/ 187043 h 1132547"/>
                <a:gd name="connsiteX0" fmla="*/ 0 w 3879273"/>
                <a:gd name="connsiteY0" fmla="*/ 31906 h 1060538"/>
                <a:gd name="connsiteX1" fmla="*/ 421998 w 3879273"/>
                <a:gd name="connsiteY1" fmla="*/ 58426 h 1060538"/>
                <a:gd name="connsiteX2" fmla="*/ 710030 w 3879273"/>
                <a:gd name="connsiteY2" fmla="*/ 382462 h 1060538"/>
                <a:gd name="connsiteX3" fmla="*/ 1466114 w 3879273"/>
                <a:gd name="connsiteY3" fmla="*/ 958527 h 1060538"/>
                <a:gd name="connsiteX4" fmla="*/ 2258202 w 3879273"/>
                <a:gd name="connsiteY4" fmla="*/ 994530 h 1060538"/>
                <a:gd name="connsiteX5" fmla="*/ 2870270 w 3879273"/>
                <a:gd name="connsiteY5" fmla="*/ 634490 h 1060538"/>
                <a:gd name="connsiteX6" fmla="*/ 3374326 w 3879273"/>
                <a:gd name="connsiteY6" fmla="*/ 346458 h 1060538"/>
                <a:gd name="connsiteX7" fmla="*/ 3879273 w 3879273"/>
                <a:gd name="connsiteY7" fmla="*/ 115034 h 1060538"/>
                <a:gd name="connsiteX0" fmla="*/ 0 w 3879273"/>
                <a:gd name="connsiteY0" fmla="*/ 49909 h 1078541"/>
                <a:gd name="connsiteX1" fmla="*/ 169970 w 3879273"/>
                <a:gd name="connsiteY1" fmla="*/ 4420 h 1078541"/>
                <a:gd name="connsiteX2" fmla="*/ 421998 w 3879273"/>
                <a:gd name="connsiteY2" fmla="*/ 76429 h 1078541"/>
                <a:gd name="connsiteX3" fmla="*/ 710030 w 3879273"/>
                <a:gd name="connsiteY3" fmla="*/ 400465 h 1078541"/>
                <a:gd name="connsiteX4" fmla="*/ 1466114 w 3879273"/>
                <a:gd name="connsiteY4" fmla="*/ 976530 h 1078541"/>
                <a:gd name="connsiteX5" fmla="*/ 2258202 w 3879273"/>
                <a:gd name="connsiteY5" fmla="*/ 1012533 h 1078541"/>
                <a:gd name="connsiteX6" fmla="*/ 2870270 w 3879273"/>
                <a:gd name="connsiteY6" fmla="*/ 652493 h 1078541"/>
                <a:gd name="connsiteX7" fmla="*/ 3374326 w 3879273"/>
                <a:gd name="connsiteY7" fmla="*/ 364461 h 1078541"/>
                <a:gd name="connsiteX8" fmla="*/ 3879273 w 3879273"/>
                <a:gd name="connsiteY8" fmla="*/ 133037 h 1078541"/>
                <a:gd name="connsiteX0" fmla="*/ 12001 w 3757308"/>
                <a:gd name="connsiteY0" fmla="*/ 0 h 1110124"/>
                <a:gd name="connsiteX1" fmla="*/ 48005 w 3757308"/>
                <a:gd name="connsiteY1" fmla="*/ 36003 h 1110124"/>
                <a:gd name="connsiteX2" fmla="*/ 300033 w 3757308"/>
                <a:gd name="connsiteY2" fmla="*/ 108012 h 1110124"/>
                <a:gd name="connsiteX3" fmla="*/ 588065 w 3757308"/>
                <a:gd name="connsiteY3" fmla="*/ 432048 h 1110124"/>
                <a:gd name="connsiteX4" fmla="*/ 1344149 w 3757308"/>
                <a:gd name="connsiteY4" fmla="*/ 1008113 h 1110124"/>
                <a:gd name="connsiteX5" fmla="*/ 2136237 w 3757308"/>
                <a:gd name="connsiteY5" fmla="*/ 1044116 h 1110124"/>
                <a:gd name="connsiteX6" fmla="*/ 2748305 w 3757308"/>
                <a:gd name="connsiteY6" fmla="*/ 684076 h 1110124"/>
                <a:gd name="connsiteX7" fmla="*/ 3252361 w 3757308"/>
                <a:gd name="connsiteY7" fmla="*/ 396044 h 1110124"/>
                <a:gd name="connsiteX8" fmla="*/ 3757308 w 3757308"/>
                <a:gd name="connsiteY8" fmla="*/ 164620 h 1110124"/>
                <a:gd name="connsiteX0" fmla="*/ 0 w 3745307"/>
                <a:gd name="connsiteY0" fmla="*/ 18002 h 1128126"/>
                <a:gd name="connsiteX1" fmla="*/ 108011 w 3745307"/>
                <a:gd name="connsiteY1" fmla="*/ 18002 h 1128126"/>
                <a:gd name="connsiteX2" fmla="*/ 288032 w 3745307"/>
                <a:gd name="connsiteY2" fmla="*/ 126014 h 1128126"/>
                <a:gd name="connsiteX3" fmla="*/ 576064 w 3745307"/>
                <a:gd name="connsiteY3" fmla="*/ 450050 h 1128126"/>
                <a:gd name="connsiteX4" fmla="*/ 1332148 w 3745307"/>
                <a:gd name="connsiteY4" fmla="*/ 1026115 h 1128126"/>
                <a:gd name="connsiteX5" fmla="*/ 2124236 w 3745307"/>
                <a:gd name="connsiteY5" fmla="*/ 1062118 h 1128126"/>
                <a:gd name="connsiteX6" fmla="*/ 2736304 w 3745307"/>
                <a:gd name="connsiteY6" fmla="*/ 702078 h 1128126"/>
                <a:gd name="connsiteX7" fmla="*/ 3240360 w 3745307"/>
                <a:gd name="connsiteY7" fmla="*/ 414046 h 1128126"/>
                <a:gd name="connsiteX8" fmla="*/ 3745307 w 3745307"/>
                <a:gd name="connsiteY8" fmla="*/ 182622 h 1128126"/>
                <a:gd name="connsiteX0" fmla="*/ 0 w 3745307"/>
                <a:gd name="connsiteY0" fmla="*/ 24003 h 1134127"/>
                <a:gd name="connsiteX1" fmla="*/ 108011 w 3745307"/>
                <a:gd name="connsiteY1" fmla="*/ 24003 h 1134127"/>
                <a:gd name="connsiteX2" fmla="*/ 288031 w 3745307"/>
                <a:gd name="connsiteY2" fmla="*/ 168019 h 1134127"/>
                <a:gd name="connsiteX3" fmla="*/ 576064 w 3745307"/>
                <a:gd name="connsiteY3" fmla="*/ 456051 h 1134127"/>
                <a:gd name="connsiteX4" fmla="*/ 1332148 w 3745307"/>
                <a:gd name="connsiteY4" fmla="*/ 1032116 h 1134127"/>
                <a:gd name="connsiteX5" fmla="*/ 2124236 w 3745307"/>
                <a:gd name="connsiteY5" fmla="*/ 1068119 h 1134127"/>
                <a:gd name="connsiteX6" fmla="*/ 2736304 w 3745307"/>
                <a:gd name="connsiteY6" fmla="*/ 708079 h 1134127"/>
                <a:gd name="connsiteX7" fmla="*/ 3240360 w 3745307"/>
                <a:gd name="connsiteY7" fmla="*/ 420047 h 1134127"/>
                <a:gd name="connsiteX8" fmla="*/ 3745307 w 3745307"/>
                <a:gd name="connsiteY8" fmla="*/ 188623 h 1134127"/>
                <a:gd name="connsiteX0" fmla="*/ 0 w 3745307"/>
                <a:gd name="connsiteY0" fmla="*/ 24003 h 1134127"/>
                <a:gd name="connsiteX1" fmla="*/ 108011 w 3745307"/>
                <a:gd name="connsiteY1" fmla="*/ 24004 h 1134127"/>
                <a:gd name="connsiteX2" fmla="*/ 108011 w 3745307"/>
                <a:gd name="connsiteY2" fmla="*/ 24003 h 1134127"/>
                <a:gd name="connsiteX3" fmla="*/ 288031 w 3745307"/>
                <a:gd name="connsiteY3" fmla="*/ 168019 h 1134127"/>
                <a:gd name="connsiteX4" fmla="*/ 576064 w 3745307"/>
                <a:gd name="connsiteY4" fmla="*/ 456051 h 1134127"/>
                <a:gd name="connsiteX5" fmla="*/ 1332148 w 3745307"/>
                <a:gd name="connsiteY5" fmla="*/ 1032116 h 1134127"/>
                <a:gd name="connsiteX6" fmla="*/ 2124236 w 3745307"/>
                <a:gd name="connsiteY6" fmla="*/ 1068119 h 1134127"/>
                <a:gd name="connsiteX7" fmla="*/ 2736304 w 3745307"/>
                <a:gd name="connsiteY7" fmla="*/ 708079 h 1134127"/>
                <a:gd name="connsiteX8" fmla="*/ 3240360 w 3745307"/>
                <a:gd name="connsiteY8" fmla="*/ 420047 h 1134127"/>
                <a:gd name="connsiteX9" fmla="*/ 3745307 w 3745307"/>
                <a:gd name="connsiteY9" fmla="*/ 188623 h 1134127"/>
                <a:gd name="connsiteX0" fmla="*/ 0 w 3745307"/>
                <a:gd name="connsiteY0" fmla="*/ 24002 h 1134126"/>
                <a:gd name="connsiteX1" fmla="*/ 108011 w 3745307"/>
                <a:gd name="connsiteY1" fmla="*/ 24003 h 1134126"/>
                <a:gd name="connsiteX2" fmla="*/ 288031 w 3745307"/>
                <a:gd name="connsiteY2" fmla="*/ 168018 h 1134126"/>
                <a:gd name="connsiteX3" fmla="*/ 576064 w 3745307"/>
                <a:gd name="connsiteY3" fmla="*/ 456050 h 1134126"/>
                <a:gd name="connsiteX4" fmla="*/ 1332148 w 3745307"/>
                <a:gd name="connsiteY4" fmla="*/ 1032115 h 1134126"/>
                <a:gd name="connsiteX5" fmla="*/ 2124236 w 3745307"/>
                <a:gd name="connsiteY5" fmla="*/ 1068118 h 1134126"/>
                <a:gd name="connsiteX6" fmla="*/ 2736304 w 3745307"/>
                <a:gd name="connsiteY6" fmla="*/ 708078 h 1134126"/>
                <a:gd name="connsiteX7" fmla="*/ 3240360 w 3745307"/>
                <a:gd name="connsiteY7" fmla="*/ 420046 h 1134126"/>
                <a:gd name="connsiteX8" fmla="*/ 3745307 w 3745307"/>
                <a:gd name="connsiteY8" fmla="*/ 188622 h 1134126"/>
                <a:gd name="connsiteX0" fmla="*/ 22366 w 3767673"/>
                <a:gd name="connsiteY0" fmla="*/ 24002 h 1134126"/>
                <a:gd name="connsiteX1" fmla="*/ 130377 w 3767673"/>
                <a:gd name="connsiteY1" fmla="*/ 24003 h 1134126"/>
                <a:gd name="connsiteX2" fmla="*/ 310397 w 3767673"/>
                <a:gd name="connsiteY2" fmla="*/ 168018 h 1134126"/>
                <a:gd name="connsiteX3" fmla="*/ 598430 w 3767673"/>
                <a:gd name="connsiteY3" fmla="*/ 456050 h 1134126"/>
                <a:gd name="connsiteX4" fmla="*/ 1354514 w 3767673"/>
                <a:gd name="connsiteY4" fmla="*/ 1032115 h 1134126"/>
                <a:gd name="connsiteX5" fmla="*/ 2146602 w 3767673"/>
                <a:gd name="connsiteY5" fmla="*/ 1068118 h 1134126"/>
                <a:gd name="connsiteX6" fmla="*/ 2758670 w 3767673"/>
                <a:gd name="connsiteY6" fmla="*/ 708078 h 1134126"/>
                <a:gd name="connsiteX7" fmla="*/ 3262726 w 3767673"/>
                <a:gd name="connsiteY7" fmla="*/ 420046 h 1134126"/>
                <a:gd name="connsiteX8" fmla="*/ 3767673 w 3767673"/>
                <a:gd name="connsiteY8" fmla="*/ 188622 h 1134126"/>
                <a:gd name="connsiteX0" fmla="*/ 0 w 3637296"/>
                <a:gd name="connsiteY0" fmla="*/ 0 h 1110123"/>
                <a:gd name="connsiteX1" fmla="*/ 180020 w 3637296"/>
                <a:gd name="connsiteY1" fmla="*/ 144015 h 1110123"/>
                <a:gd name="connsiteX2" fmla="*/ 468053 w 3637296"/>
                <a:gd name="connsiteY2" fmla="*/ 432047 h 1110123"/>
                <a:gd name="connsiteX3" fmla="*/ 1224137 w 3637296"/>
                <a:gd name="connsiteY3" fmla="*/ 1008112 h 1110123"/>
                <a:gd name="connsiteX4" fmla="*/ 2016225 w 3637296"/>
                <a:gd name="connsiteY4" fmla="*/ 1044115 h 1110123"/>
                <a:gd name="connsiteX5" fmla="*/ 2628293 w 3637296"/>
                <a:gd name="connsiteY5" fmla="*/ 684075 h 1110123"/>
                <a:gd name="connsiteX6" fmla="*/ 3132349 w 3637296"/>
                <a:gd name="connsiteY6" fmla="*/ 396043 h 1110123"/>
                <a:gd name="connsiteX7" fmla="*/ 3637296 w 3637296"/>
                <a:gd name="connsiteY7" fmla="*/ 164619 h 1110123"/>
                <a:gd name="connsiteX0" fmla="*/ 0 w 3637296"/>
                <a:gd name="connsiteY0" fmla="*/ 0 h 1110123"/>
                <a:gd name="connsiteX1" fmla="*/ 144015 w 3637296"/>
                <a:gd name="connsiteY1" fmla="*/ 216023 h 1110123"/>
                <a:gd name="connsiteX2" fmla="*/ 468053 w 3637296"/>
                <a:gd name="connsiteY2" fmla="*/ 432047 h 1110123"/>
                <a:gd name="connsiteX3" fmla="*/ 1224137 w 3637296"/>
                <a:gd name="connsiteY3" fmla="*/ 1008112 h 1110123"/>
                <a:gd name="connsiteX4" fmla="*/ 2016225 w 3637296"/>
                <a:gd name="connsiteY4" fmla="*/ 1044115 h 1110123"/>
                <a:gd name="connsiteX5" fmla="*/ 2628293 w 3637296"/>
                <a:gd name="connsiteY5" fmla="*/ 684075 h 1110123"/>
                <a:gd name="connsiteX6" fmla="*/ 3132349 w 3637296"/>
                <a:gd name="connsiteY6" fmla="*/ 396043 h 1110123"/>
                <a:gd name="connsiteX7" fmla="*/ 3637296 w 3637296"/>
                <a:gd name="connsiteY7" fmla="*/ 164619 h 1110123"/>
                <a:gd name="connsiteX0" fmla="*/ 0 w 3745309"/>
                <a:gd name="connsiteY0" fmla="*/ 0 h 1074120"/>
                <a:gd name="connsiteX1" fmla="*/ 252028 w 3745309"/>
                <a:gd name="connsiteY1" fmla="*/ 180020 h 1074120"/>
                <a:gd name="connsiteX2" fmla="*/ 576066 w 3745309"/>
                <a:gd name="connsiteY2" fmla="*/ 396044 h 1074120"/>
                <a:gd name="connsiteX3" fmla="*/ 1332150 w 3745309"/>
                <a:gd name="connsiteY3" fmla="*/ 972109 h 1074120"/>
                <a:gd name="connsiteX4" fmla="*/ 2124238 w 3745309"/>
                <a:gd name="connsiteY4" fmla="*/ 1008112 h 1074120"/>
                <a:gd name="connsiteX5" fmla="*/ 2736306 w 3745309"/>
                <a:gd name="connsiteY5" fmla="*/ 648072 h 1074120"/>
                <a:gd name="connsiteX6" fmla="*/ 3240362 w 3745309"/>
                <a:gd name="connsiteY6" fmla="*/ 360040 h 1074120"/>
                <a:gd name="connsiteX7" fmla="*/ 3745309 w 3745309"/>
                <a:gd name="connsiteY7" fmla="*/ 128616 h 1074120"/>
                <a:gd name="connsiteX0" fmla="*/ 0 w 3745309"/>
                <a:gd name="connsiteY0" fmla="*/ 0 h 1062575"/>
                <a:gd name="connsiteX1" fmla="*/ 252028 w 3745309"/>
                <a:gd name="connsiteY1" fmla="*/ 180020 h 1062575"/>
                <a:gd name="connsiteX2" fmla="*/ 520647 w 3745309"/>
                <a:gd name="connsiteY2" fmla="*/ 465317 h 1062575"/>
                <a:gd name="connsiteX3" fmla="*/ 1332150 w 3745309"/>
                <a:gd name="connsiteY3" fmla="*/ 972109 h 1062575"/>
                <a:gd name="connsiteX4" fmla="*/ 2124238 w 3745309"/>
                <a:gd name="connsiteY4" fmla="*/ 1008112 h 1062575"/>
                <a:gd name="connsiteX5" fmla="*/ 2736306 w 3745309"/>
                <a:gd name="connsiteY5" fmla="*/ 648072 h 1062575"/>
                <a:gd name="connsiteX6" fmla="*/ 3240362 w 3745309"/>
                <a:gd name="connsiteY6" fmla="*/ 360040 h 1062575"/>
                <a:gd name="connsiteX7" fmla="*/ 3745309 w 3745309"/>
                <a:gd name="connsiteY7" fmla="*/ 128616 h 1062575"/>
                <a:gd name="connsiteX0" fmla="*/ 0 w 3745309"/>
                <a:gd name="connsiteY0" fmla="*/ 0 h 1062575"/>
                <a:gd name="connsiteX1" fmla="*/ 252029 w 3745309"/>
                <a:gd name="connsiteY1" fmla="*/ 252028 h 1062575"/>
                <a:gd name="connsiteX2" fmla="*/ 520647 w 3745309"/>
                <a:gd name="connsiteY2" fmla="*/ 465317 h 1062575"/>
                <a:gd name="connsiteX3" fmla="*/ 1332150 w 3745309"/>
                <a:gd name="connsiteY3" fmla="*/ 972109 h 1062575"/>
                <a:gd name="connsiteX4" fmla="*/ 2124238 w 3745309"/>
                <a:gd name="connsiteY4" fmla="*/ 1008112 h 1062575"/>
                <a:gd name="connsiteX5" fmla="*/ 2736306 w 3745309"/>
                <a:gd name="connsiteY5" fmla="*/ 648072 h 1062575"/>
                <a:gd name="connsiteX6" fmla="*/ 3240362 w 3745309"/>
                <a:gd name="connsiteY6" fmla="*/ 360040 h 1062575"/>
                <a:gd name="connsiteX7" fmla="*/ 3745309 w 3745309"/>
                <a:gd name="connsiteY7" fmla="*/ 128616 h 1062575"/>
                <a:gd name="connsiteX0" fmla="*/ 0 w 3745309"/>
                <a:gd name="connsiteY0" fmla="*/ 0 h 1062118"/>
                <a:gd name="connsiteX1" fmla="*/ 252029 w 3745309"/>
                <a:gd name="connsiteY1" fmla="*/ 252028 h 1062118"/>
                <a:gd name="connsiteX2" fmla="*/ 612069 w 3745309"/>
                <a:gd name="connsiteY2" fmla="*/ 612068 h 1062118"/>
                <a:gd name="connsiteX3" fmla="*/ 1332150 w 3745309"/>
                <a:gd name="connsiteY3" fmla="*/ 972109 h 1062118"/>
                <a:gd name="connsiteX4" fmla="*/ 2124238 w 3745309"/>
                <a:gd name="connsiteY4" fmla="*/ 1008112 h 1062118"/>
                <a:gd name="connsiteX5" fmla="*/ 2736306 w 3745309"/>
                <a:gd name="connsiteY5" fmla="*/ 648072 h 1062118"/>
                <a:gd name="connsiteX6" fmla="*/ 3240362 w 3745309"/>
                <a:gd name="connsiteY6" fmla="*/ 360040 h 1062118"/>
                <a:gd name="connsiteX7" fmla="*/ 3745309 w 3745309"/>
                <a:gd name="connsiteY7" fmla="*/ 128616 h 1062118"/>
                <a:gd name="connsiteX0" fmla="*/ 0 w 3745309"/>
                <a:gd name="connsiteY0" fmla="*/ 0 h 1044116"/>
                <a:gd name="connsiteX1" fmla="*/ 252029 w 3745309"/>
                <a:gd name="connsiteY1" fmla="*/ 252028 h 1044116"/>
                <a:gd name="connsiteX2" fmla="*/ 612069 w 3745309"/>
                <a:gd name="connsiteY2" fmla="*/ 612068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745309"/>
                <a:gd name="connsiteY0" fmla="*/ 0 h 1044116"/>
                <a:gd name="connsiteX1" fmla="*/ 252029 w 3745309"/>
                <a:gd name="connsiteY1" fmla="*/ 252028 h 1044116"/>
                <a:gd name="connsiteX2" fmla="*/ 684077 w 3745309"/>
                <a:gd name="connsiteY2" fmla="*/ 504056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745309"/>
                <a:gd name="connsiteY0" fmla="*/ 0 h 1044116"/>
                <a:gd name="connsiteX1" fmla="*/ 360041 w 3745309"/>
                <a:gd name="connsiteY1" fmla="*/ 144016 h 1044116"/>
                <a:gd name="connsiteX2" fmla="*/ 684077 w 3745309"/>
                <a:gd name="connsiteY2" fmla="*/ 504056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493280"/>
                <a:gd name="connsiteY0" fmla="*/ 0 h 1116124"/>
                <a:gd name="connsiteX1" fmla="*/ 108012 w 3493280"/>
                <a:gd name="connsiteY1" fmla="*/ 216024 h 1116124"/>
                <a:gd name="connsiteX2" fmla="*/ 432048 w 3493280"/>
                <a:gd name="connsiteY2" fmla="*/ 576064 h 1116124"/>
                <a:gd name="connsiteX3" fmla="*/ 1116124 w 3493280"/>
                <a:gd name="connsiteY3" fmla="*/ 936104 h 1116124"/>
                <a:gd name="connsiteX4" fmla="*/ 1872209 w 3493280"/>
                <a:gd name="connsiteY4" fmla="*/ 1080120 h 1116124"/>
                <a:gd name="connsiteX5" fmla="*/ 2484277 w 3493280"/>
                <a:gd name="connsiteY5" fmla="*/ 720080 h 1116124"/>
                <a:gd name="connsiteX6" fmla="*/ 2988333 w 3493280"/>
                <a:gd name="connsiteY6" fmla="*/ 432048 h 1116124"/>
                <a:gd name="connsiteX7" fmla="*/ 3493280 w 3493280"/>
                <a:gd name="connsiteY7" fmla="*/ 200624 h 1116124"/>
                <a:gd name="connsiteX0" fmla="*/ 0 w 3493280"/>
                <a:gd name="connsiteY0" fmla="*/ 0 h 1044116"/>
                <a:gd name="connsiteX1" fmla="*/ 108012 w 3493280"/>
                <a:gd name="connsiteY1" fmla="*/ 216024 h 1044116"/>
                <a:gd name="connsiteX2" fmla="*/ 432048 w 3493280"/>
                <a:gd name="connsiteY2" fmla="*/ 576064 h 1044116"/>
                <a:gd name="connsiteX3" fmla="*/ 1116124 w 3493280"/>
                <a:gd name="connsiteY3" fmla="*/ 936104 h 1044116"/>
                <a:gd name="connsiteX4" fmla="*/ 2016223 w 3493280"/>
                <a:gd name="connsiteY4" fmla="*/ 1008112 h 1044116"/>
                <a:gd name="connsiteX5" fmla="*/ 2484277 w 3493280"/>
                <a:gd name="connsiteY5" fmla="*/ 720080 h 1044116"/>
                <a:gd name="connsiteX6" fmla="*/ 2988333 w 3493280"/>
                <a:gd name="connsiteY6" fmla="*/ 432048 h 1044116"/>
                <a:gd name="connsiteX7" fmla="*/ 3493280 w 3493280"/>
                <a:gd name="connsiteY7" fmla="*/ 200624 h 1044116"/>
                <a:gd name="connsiteX0" fmla="*/ 0 w 3493280"/>
                <a:gd name="connsiteY0" fmla="*/ 0 h 1008112"/>
                <a:gd name="connsiteX1" fmla="*/ 108012 w 3493280"/>
                <a:gd name="connsiteY1" fmla="*/ 216024 h 1008112"/>
                <a:gd name="connsiteX2" fmla="*/ 432048 w 3493280"/>
                <a:gd name="connsiteY2" fmla="*/ 576064 h 1008112"/>
                <a:gd name="connsiteX3" fmla="*/ 1116124 w 3493280"/>
                <a:gd name="connsiteY3" fmla="*/ 936104 h 1008112"/>
                <a:gd name="connsiteX4" fmla="*/ 2016223 w 3493280"/>
                <a:gd name="connsiteY4" fmla="*/ 972108 h 1008112"/>
                <a:gd name="connsiteX5" fmla="*/ 2484277 w 3493280"/>
                <a:gd name="connsiteY5" fmla="*/ 720080 h 1008112"/>
                <a:gd name="connsiteX6" fmla="*/ 2988333 w 3493280"/>
                <a:gd name="connsiteY6" fmla="*/ 432048 h 1008112"/>
                <a:gd name="connsiteX7" fmla="*/ 3493280 w 3493280"/>
                <a:gd name="connsiteY7" fmla="*/ 200624 h 1008112"/>
                <a:gd name="connsiteX0" fmla="*/ 0 w 4248471"/>
                <a:gd name="connsiteY0" fmla="*/ 0 h 1008112"/>
                <a:gd name="connsiteX1" fmla="*/ 108012 w 4248471"/>
                <a:gd name="connsiteY1" fmla="*/ 216024 h 1008112"/>
                <a:gd name="connsiteX2" fmla="*/ 432048 w 4248471"/>
                <a:gd name="connsiteY2" fmla="*/ 576064 h 1008112"/>
                <a:gd name="connsiteX3" fmla="*/ 1116124 w 4248471"/>
                <a:gd name="connsiteY3" fmla="*/ 936104 h 1008112"/>
                <a:gd name="connsiteX4" fmla="*/ 2016223 w 4248471"/>
                <a:gd name="connsiteY4" fmla="*/ 972108 h 1008112"/>
                <a:gd name="connsiteX5" fmla="*/ 2484277 w 4248471"/>
                <a:gd name="connsiteY5" fmla="*/ 720080 h 1008112"/>
                <a:gd name="connsiteX6" fmla="*/ 2988333 w 4248471"/>
                <a:gd name="connsiteY6" fmla="*/ 432048 h 1008112"/>
                <a:gd name="connsiteX7" fmla="*/ 4248471 w 4248471"/>
                <a:gd name="connsiteY7" fmla="*/ 324036 h 1008112"/>
                <a:gd name="connsiteX0" fmla="*/ 0 w 4455010"/>
                <a:gd name="connsiteY0" fmla="*/ 0 h 1008112"/>
                <a:gd name="connsiteX1" fmla="*/ 108012 w 4455010"/>
                <a:gd name="connsiteY1" fmla="*/ 216024 h 1008112"/>
                <a:gd name="connsiteX2" fmla="*/ 432048 w 4455010"/>
                <a:gd name="connsiteY2" fmla="*/ 576064 h 1008112"/>
                <a:gd name="connsiteX3" fmla="*/ 1116124 w 4455010"/>
                <a:gd name="connsiteY3" fmla="*/ 936104 h 1008112"/>
                <a:gd name="connsiteX4" fmla="*/ 2016223 w 4455010"/>
                <a:gd name="connsiteY4" fmla="*/ 972108 h 1008112"/>
                <a:gd name="connsiteX5" fmla="*/ 2484277 w 4455010"/>
                <a:gd name="connsiteY5" fmla="*/ 720080 h 1008112"/>
                <a:gd name="connsiteX6" fmla="*/ 2988333 w 4455010"/>
                <a:gd name="connsiteY6" fmla="*/ 432048 h 1008112"/>
                <a:gd name="connsiteX7" fmla="*/ 4248471 w 4455010"/>
                <a:gd name="connsiteY7" fmla="*/ 324036 h 1008112"/>
                <a:gd name="connsiteX8" fmla="*/ 4227569 w 4455010"/>
                <a:gd name="connsiteY8" fmla="*/ 325315 h 1008112"/>
                <a:gd name="connsiteX0" fmla="*/ 0 w 4792885"/>
                <a:gd name="connsiteY0" fmla="*/ 0 h 1008112"/>
                <a:gd name="connsiteX1" fmla="*/ 108012 w 4792885"/>
                <a:gd name="connsiteY1" fmla="*/ 216024 h 1008112"/>
                <a:gd name="connsiteX2" fmla="*/ 432048 w 4792885"/>
                <a:gd name="connsiteY2" fmla="*/ 576064 h 1008112"/>
                <a:gd name="connsiteX3" fmla="*/ 1116124 w 4792885"/>
                <a:gd name="connsiteY3" fmla="*/ 936104 h 1008112"/>
                <a:gd name="connsiteX4" fmla="*/ 2016223 w 4792885"/>
                <a:gd name="connsiteY4" fmla="*/ 972108 h 1008112"/>
                <a:gd name="connsiteX5" fmla="*/ 2484277 w 4792885"/>
                <a:gd name="connsiteY5" fmla="*/ 720080 h 1008112"/>
                <a:gd name="connsiteX6" fmla="*/ 2988333 w 4792885"/>
                <a:gd name="connsiteY6" fmla="*/ 432048 h 1008112"/>
                <a:gd name="connsiteX7" fmla="*/ 4248471 w 4792885"/>
                <a:gd name="connsiteY7" fmla="*/ 324036 h 1008112"/>
                <a:gd name="connsiteX8" fmla="*/ 4788530 w 4792885"/>
                <a:gd name="connsiteY8" fmla="*/ 324036 h 1008112"/>
                <a:gd name="connsiteX0" fmla="*/ 0 w 4792885"/>
                <a:gd name="connsiteY0" fmla="*/ 0 h 1008112"/>
                <a:gd name="connsiteX1" fmla="*/ 108012 w 4792885"/>
                <a:gd name="connsiteY1" fmla="*/ 216024 h 1008112"/>
                <a:gd name="connsiteX2" fmla="*/ 432048 w 4792885"/>
                <a:gd name="connsiteY2" fmla="*/ 576064 h 1008112"/>
                <a:gd name="connsiteX3" fmla="*/ 1116124 w 4792885"/>
                <a:gd name="connsiteY3" fmla="*/ 936104 h 1008112"/>
                <a:gd name="connsiteX4" fmla="*/ 2016223 w 4792885"/>
                <a:gd name="connsiteY4" fmla="*/ 972108 h 1008112"/>
                <a:gd name="connsiteX5" fmla="*/ 2484277 w 4792885"/>
                <a:gd name="connsiteY5" fmla="*/ 720080 h 1008112"/>
                <a:gd name="connsiteX6" fmla="*/ 3132346 w 4792885"/>
                <a:gd name="connsiteY6" fmla="*/ 432048 h 1008112"/>
                <a:gd name="connsiteX7" fmla="*/ 4248471 w 4792885"/>
                <a:gd name="connsiteY7" fmla="*/ 324036 h 1008112"/>
                <a:gd name="connsiteX8" fmla="*/ 4788530 w 4792885"/>
                <a:gd name="connsiteY8" fmla="*/ 324036 h 1008112"/>
                <a:gd name="connsiteX0" fmla="*/ 0 w 4792885"/>
                <a:gd name="connsiteY0" fmla="*/ 0 h 1044116"/>
                <a:gd name="connsiteX1" fmla="*/ 108012 w 4792885"/>
                <a:gd name="connsiteY1" fmla="*/ 216024 h 1044116"/>
                <a:gd name="connsiteX2" fmla="*/ 432048 w 4792885"/>
                <a:gd name="connsiteY2" fmla="*/ 576064 h 1044116"/>
                <a:gd name="connsiteX3" fmla="*/ 1116124 w 4792885"/>
                <a:gd name="connsiteY3" fmla="*/ 936104 h 1044116"/>
                <a:gd name="connsiteX4" fmla="*/ 1908210 w 4792885"/>
                <a:gd name="connsiteY4" fmla="*/ 1008112 h 1044116"/>
                <a:gd name="connsiteX5" fmla="*/ 2484277 w 4792885"/>
                <a:gd name="connsiteY5" fmla="*/ 720080 h 1044116"/>
                <a:gd name="connsiteX6" fmla="*/ 3132346 w 4792885"/>
                <a:gd name="connsiteY6" fmla="*/ 432048 h 1044116"/>
                <a:gd name="connsiteX7" fmla="*/ 4248471 w 4792885"/>
                <a:gd name="connsiteY7" fmla="*/ 324036 h 1044116"/>
                <a:gd name="connsiteX8" fmla="*/ 4788530 w 4792885"/>
                <a:gd name="connsiteY8" fmla="*/ 324036 h 1044116"/>
                <a:gd name="connsiteX0" fmla="*/ 0 w 4788582"/>
                <a:gd name="connsiteY0" fmla="*/ 0 h 954798"/>
                <a:gd name="connsiteX1" fmla="*/ 108012 w 4788582"/>
                <a:gd name="connsiteY1" fmla="*/ 216024 h 954798"/>
                <a:gd name="connsiteX2" fmla="*/ 432048 w 4788582"/>
                <a:gd name="connsiteY2" fmla="*/ 576064 h 954798"/>
                <a:gd name="connsiteX3" fmla="*/ 1116124 w 4788582"/>
                <a:gd name="connsiteY3" fmla="*/ 936104 h 954798"/>
                <a:gd name="connsiteX4" fmla="*/ 1845514 w 4788582"/>
                <a:gd name="connsiteY4" fmla="*/ 884440 h 954798"/>
                <a:gd name="connsiteX5" fmla="*/ 2484277 w 4788582"/>
                <a:gd name="connsiteY5" fmla="*/ 720080 h 954798"/>
                <a:gd name="connsiteX6" fmla="*/ 3132346 w 4788582"/>
                <a:gd name="connsiteY6" fmla="*/ 432048 h 954798"/>
                <a:gd name="connsiteX7" fmla="*/ 4248471 w 4788582"/>
                <a:gd name="connsiteY7" fmla="*/ 324036 h 954798"/>
                <a:gd name="connsiteX8" fmla="*/ 4788530 w 4788582"/>
                <a:gd name="connsiteY8" fmla="*/ 324036 h 954798"/>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132346 w 4788582"/>
                <a:gd name="connsiteY6" fmla="*/ 432048 h 961189"/>
                <a:gd name="connsiteX7" fmla="*/ 4248471 w 4788582"/>
                <a:gd name="connsiteY7" fmla="*/ 324036 h 961189"/>
                <a:gd name="connsiteX8" fmla="*/ 4788530 w 4788582"/>
                <a:gd name="connsiteY8" fmla="*/ 324036 h 961189"/>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5 w 4788582"/>
                <a:gd name="connsiteY6" fmla="*/ 277459 h 961189"/>
                <a:gd name="connsiteX7" fmla="*/ 4248471 w 4788582"/>
                <a:gd name="connsiteY7" fmla="*/ 324036 h 961189"/>
                <a:gd name="connsiteX8" fmla="*/ 4788530 w 4788582"/>
                <a:gd name="connsiteY8" fmla="*/ 324036 h 961189"/>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6 w 4788582"/>
                <a:gd name="connsiteY6" fmla="*/ 308377 h 961189"/>
                <a:gd name="connsiteX7" fmla="*/ 4248471 w 4788582"/>
                <a:gd name="connsiteY7" fmla="*/ 324036 h 961189"/>
                <a:gd name="connsiteX8" fmla="*/ 4788530 w 4788582"/>
                <a:gd name="connsiteY8" fmla="*/ 324036 h 961189"/>
                <a:gd name="connsiteX0" fmla="*/ 0 w 4788582"/>
                <a:gd name="connsiteY0" fmla="*/ 0 h 961189"/>
                <a:gd name="connsiteX1" fmla="*/ 271053 w 4788582"/>
                <a:gd name="connsiteY1" fmla="*/ 15475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6 w 4788582"/>
                <a:gd name="connsiteY6" fmla="*/ 308377 h 961189"/>
                <a:gd name="connsiteX7" fmla="*/ 4248471 w 4788582"/>
                <a:gd name="connsiteY7" fmla="*/ 324036 h 961189"/>
                <a:gd name="connsiteX8" fmla="*/ 4788530 w 4788582"/>
                <a:gd name="connsiteY8" fmla="*/ 324036 h 961189"/>
                <a:gd name="connsiteX0" fmla="*/ 0 w 4788582"/>
                <a:gd name="connsiteY0" fmla="*/ 0 h 961189"/>
                <a:gd name="connsiteX1" fmla="*/ 271053 w 4788582"/>
                <a:gd name="connsiteY1" fmla="*/ 154754 h 961189"/>
                <a:gd name="connsiteX2" fmla="*/ 867026 w 4788582"/>
                <a:gd name="connsiteY2" fmla="*/ 408086 h 961189"/>
                <a:gd name="connsiteX3" fmla="*/ 432048 w 4788582"/>
                <a:gd name="connsiteY3" fmla="*/ 576064 h 961189"/>
                <a:gd name="connsiteX4" fmla="*/ 1116124 w 4788582"/>
                <a:gd name="connsiteY4" fmla="*/ 936104 h 961189"/>
                <a:gd name="connsiteX5" fmla="*/ 1845514 w 4788582"/>
                <a:gd name="connsiteY5" fmla="*/ 884440 h 961189"/>
                <a:gd name="connsiteX6" fmla="*/ 2343213 w 4788582"/>
                <a:gd name="connsiteY6" fmla="*/ 513960 h 961189"/>
                <a:gd name="connsiteX7" fmla="*/ 3006956 w 4788582"/>
                <a:gd name="connsiteY7" fmla="*/ 308377 h 961189"/>
                <a:gd name="connsiteX8" fmla="*/ 4248471 w 4788582"/>
                <a:gd name="connsiteY8" fmla="*/ 324036 h 961189"/>
                <a:gd name="connsiteX9" fmla="*/ 4788530 w 4788582"/>
                <a:gd name="connsiteY9" fmla="*/ 324036 h 961189"/>
                <a:gd name="connsiteX0" fmla="*/ 0 w 4788582"/>
                <a:gd name="connsiteY0" fmla="*/ 0 h 961189"/>
                <a:gd name="connsiteX1" fmla="*/ 345162 w 4788582"/>
                <a:gd name="connsiteY1" fmla="*/ 154754 h 961189"/>
                <a:gd name="connsiteX2" fmla="*/ 867026 w 4788582"/>
                <a:gd name="connsiteY2" fmla="*/ 408086 h 961189"/>
                <a:gd name="connsiteX3" fmla="*/ 432048 w 4788582"/>
                <a:gd name="connsiteY3" fmla="*/ 576064 h 961189"/>
                <a:gd name="connsiteX4" fmla="*/ 1116124 w 4788582"/>
                <a:gd name="connsiteY4" fmla="*/ 936104 h 961189"/>
                <a:gd name="connsiteX5" fmla="*/ 1845514 w 4788582"/>
                <a:gd name="connsiteY5" fmla="*/ 884440 h 961189"/>
                <a:gd name="connsiteX6" fmla="*/ 2343213 w 4788582"/>
                <a:gd name="connsiteY6" fmla="*/ 513960 h 961189"/>
                <a:gd name="connsiteX7" fmla="*/ 3006956 w 4788582"/>
                <a:gd name="connsiteY7" fmla="*/ 308377 h 961189"/>
                <a:gd name="connsiteX8" fmla="*/ 4248471 w 4788582"/>
                <a:gd name="connsiteY8" fmla="*/ 324036 h 961189"/>
                <a:gd name="connsiteX9" fmla="*/ 4788530 w 4788582"/>
                <a:gd name="connsiteY9" fmla="*/ 324036 h 961189"/>
                <a:gd name="connsiteX0" fmla="*/ 0 w 5040555"/>
                <a:gd name="connsiteY0" fmla="*/ 0 h 930553"/>
                <a:gd name="connsiteX1" fmla="*/ 597135 w 5040555"/>
                <a:gd name="connsiteY1" fmla="*/ 124118 h 930553"/>
                <a:gd name="connsiteX2" fmla="*/ 1118999 w 5040555"/>
                <a:gd name="connsiteY2" fmla="*/ 377450 h 930553"/>
                <a:gd name="connsiteX3" fmla="*/ 684021 w 5040555"/>
                <a:gd name="connsiteY3" fmla="*/ 545428 h 930553"/>
                <a:gd name="connsiteX4" fmla="*/ 1368097 w 5040555"/>
                <a:gd name="connsiteY4" fmla="*/ 905468 h 930553"/>
                <a:gd name="connsiteX5" fmla="*/ 2097487 w 5040555"/>
                <a:gd name="connsiteY5" fmla="*/ 853804 h 930553"/>
                <a:gd name="connsiteX6" fmla="*/ 2595186 w 5040555"/>
                <a:gd name="connsiteY6" fmla="*/ 483324 h 930553"/>
                <a:gd name="connsiteX7" fmla="*/ 3258929 w 5040555"/>
                <a:gd name="connsiteY7" fmla="*/ 277741 h 930553"/>
                <a:gd name="connsiteX8" fmla="*/ 4500444 w 5040555"/>
                <a:gd name="connsiteY8" fmla="*/ 293400 h 930553"/>
                <a:gd name="connsiteX9" fmla="*/ 5040503 w 5040555"/>
                <a:gd name="connsiteY9" fmla="*/ 293400 h 930553"/>
                <a:gd name="connsiteX0" fmla="*/ 0 w 5040555"/>
                <a:gd name="connsiteY0" fmla="*/ 0 h 930553"/>
                <a:gd name="connsiteX1" fmla="*/ 552670 w 5040555"/>
                <a:gd name="connsiteY1" fmla="*/ 73060 h 930553"/>
                <a:gd name="connsiteX2" fmla="*/ 1118999 w 5040555"/>
                <a:gd name="connsiteY2" fmla="*/ 377450 h 930553"/>
                <a:gd name="connsiteX3" fmla="*/ 684021 w 5040555"/>
                <a:gd name="connsiteY3" fmla="*/ 545428 h 930553"/>
                <a:gd name="connsiteX4" fmla="*/ 1368097 w 5040555"/>
                <a:gd name="connsiteY4" fmla="*/ 905468 h 930553"/>
                <a:gd name="connsiteX5" fmla="*/ 2097487 w 5040555"/>
                <a:gd name="connsiteY5" fmla="*/ 853804 h 930553"/>
                <a:gd name="connsiteX6" fmla="*/ 2595186 w 5040555"/>
                <a:gd name="connsiteY6" fmla="*/ 483324 h 930553"/>
                <a:gd name="connsiteX7" fmla="*/ 3258929 w 5040555"/>
                <a:gd name="connsiteY7" fmla="*/ 277741 h 930553"/>
                <a:gd name="connsiteX8" fmla="*/ 4500444 w 5040555"/>
                <a:gd name="connsiteY8" fmla="*/ 293400 h 930553"/>
                <a:gd name="connsiteX9" fmla="*/ 5040503 w 5040555"/>
                <a:gd name="connsiteY9" fmla="*/ 293400 h 930553"/>
                <a:gd name="connsiteX0" fmla="*/ 0 w 5040555"/>
                <a:gd name="connsiteY0" fmla="*/ 0 h 937360"/>
                <a:gd name="connsiteX1" fmla="*/ 552670 w 5040555"/>
                <a:gd name="connsiteY1" fmla="*/ 73060 h 937360"/>
                <a:gd name="connsiteX2" fmla="*/ 1118999 w 5040555"/>
                <a:gd name="connsiteY2" fmla="*/ 377450 h 937360"/>
                <a:gd name="connsiteX3" fmla="*/ 1410294 w 5040555"/>
                <a:gd name="connsiteY3" fmla="*/ 453523 h 937360"/>
                <a:gd name="connsiteX4" fmla="*/ 1368097 w 5040555"/>
                <a:gd name="connsiteY4" fmla="*/ 905468 h 937360"/>
                <a:gd name="connsiteX5" fmla="*/ 2097487 w 5040555"/>
                <a:gd name="connsiteY5" fmla="*/ 853804 h 937360"/>
                <a:gd name="connsiteX6" fmla="*/ 2595186 w 5040555"/>
                <a:gd name="connsiteY6" fmla="*/ 483324 h 937360"/>
                <a:gd name="connsiteX7" fmla="*/ 3258929 w 5040555"/>
                <a:gd name="connsiteY7" fmla="*/ 277741 h 937360"/>
                <a:gd name="connsiteX8" fmla="*/ 4500444 w 5040555"/>
                <a:gd name="connsiteY8" fmla="*/ 293400 h 937360"/>
                <a:gd name="connsiteX9" fmla="*/ 5040503 w 5040555"/>
                <a:gd name="connsiteY9" fmla="*/ 293400 h 937360"/>
                <a:gd name="connsiteX0" fmla="*/ 0 w 5040555"/>
                <a:gd name="connsiteY0" fmla="*/ 0 h 937361"/>
                <a:gd name="connsiteX1" fmla="*/ 552670 w 5040555"/>
                <a:gd name="connsiteY1" fmla="*/ 73060 h 937361"/>
                <a:gd name="connsiteX2" fmla="*/ 1118999 w 5040555"/>
                <a:gd name="connsiteY2" fmla="*/ 377450 h 937361"/>
                <a:gd name="connsiteX3" fmla="*/ 1528869 w 5040555"/>
                <a:gd name="connsiteY3" fmla="*/ 453523 h 937361"/>
                <a:gd name="connsiteX4" fmla="*/ 1368097 w 5040555"/>
                <a:gd name="connsiteY4" fmla="*/ 905468 h 937361"/>
                <a:gd name="connsiteX5" fmla="*/ 2097487 w 5040555"/>
                <a:gd name="connsiteY5" fmla="*/ 853804 h 937361"/>
                <a:gd name="connsiteX6" fmla="*/ 2595186 w 5040555"/>
                <a:gd name="connsiteY6" fmla="*/ 483324 h 937361"/>
                <a:gd name="connsiteX7" fmla="*/ 3258929 w 5040555"/>
                <a:gd name="connsiteY7" fmla="*/ 277741 h 937361"/>
                <a:gd name="connsiteX8" fmla="*/ 4500444 w 5040555"/>
                <a:gd name="connsiteY8" fmla="*/ 293400 h 937361"/>
                <a:gd name="connsiteX9" fmla="*/ 5040503 w 5040555"/>
                <a:gd name="connsiteY9" fmla="*/ 293400 h 937361"/>
                <a:gd name="connsiteX0" fmla="*/ 0 w 5040555"/>
                <a:gd name="connsiteY0" fmla="*/ 0 h 853906"/>
                <a:gd name="connsiteX1" fmla="*/ 552670 w 5040555"/>
                <a:gd name="connsiteY1" fmla="*/ 73060 h 853906"/>
                <a:gd name="connsiteX2" fmla="*/ 1118999 w 5040555"/>
                <a:gd name="connsiteY2" fmla="*/ 377450 h 853906"/>
                <a:gd name="connsiteX3" fmla="*/ 1528869 w 5040555"/>
                <a:gd name="connsiteY3" fmla="*/ 453523 h 853906"/>
                <a:gd name="connsiteX4" fmla="*/ 2361165 w 5040555"/>
                <a:gd name="connsiteY4" fmla="*/ 445943 h 853906"/>
                <a:gd name="connsiteX5" fmla="*/ 2097487 w 5040555"/>
                <a:gd name="connsiteY5" fmla="*/ 853804 h 853906"/>
                <a:gd name="connsiteX6" fmla="*/ 2595186 w 5040555"/>
                <a:gd name="connsiteY6" fmla="*/ 483324 h 853906"/>
                <a:gd name="connsiteX7" fmla="*/ 3258929 w 5040555"/>
                <a:gd name="connsiteY7" fmla="*/ 277741 h 853906"/>
                <a:gd name="connsiteX8" fmla="*/ 4500444 w 5040555"/>
                <a:gd name="connsiteY8" fmla="*/ 293400 h 853906"/>
                <a:gd name="connsiteX9" fmla="*/ 5040503 w 5040555"/>
                <a:gd name="connsiteY9" fmla="*/ 293400 h 853906"/>
                <a:gd name="connsiteX0" fmla="*/ 0 w 5040555"/>
                <a:gd name="connsiteY0" fmla="*/ 0 h 483475"/>
                <a:gd name="connsiteX1" fmla="*/ 552670 w 5040555"/>
                <a:gd name="connsiteY1" fmla="*/ 73060 h 483475"/>
                <a:gd name="connsiteX2" fmla="*/ 1118999 w 5040555"/>
                <a:gd name="connsiteY2" fmla="*/ 377450 h 483475"/>
                <a:gd name="connsiteX3" fmla="*/ 1528869 w 5040555"/>
                <a:gd name="connsiteY3" fmla="*/ 453523 h 483475"/>
                <a:gd name="connsiteX4" fmla="*/ 2361165 w 5040555"/>
                <a:gd name="connsiteY4" fmla="*/ 445943 h 483475"/>
                <a:gd name="connsiteX5" fmla="*/ 2823761 w 5040555"/>
                <a:gd name="connsiteY5" fmla="*/ 241104 h 483475"/>
                <a:gd name="connsiteX6" fmla="*/ 2595186 w 5040555"/>
                <a:gd name="connsiteY6" fmla="*/ 483324 h 483475"/>
                <a:gd name="connsiteX7" fmla="*/ 3258929 w 5040555"/>
                <a:gd name="connsiteY7" fmla="*/ 277741 h 483475"/>
                <a:gd name="connsiteX8" fmla="*/ 4500444 w 5040555"/>
                <a:gd name="connsiteY8" fmla="*/ 293400 h 483475"/>
                <a:gd name="connsiteX9" fmla="*/ 5040503 w 5040555"/>
                <a:gd name="connsiteY9" fmla="*/ 293400 h 483475"/>
                <a:gd name="connsiteX0" fmla="*/ 0 w 5040555"/>
                <a:gd name="connsiteY0" fmla="*/ 0 h 483475"/>
                <a:gd name="connsiteX1" fmla="*/ 552670 w 5040555"/>
                <a:gd name="connsiteY1" fmla="*/ 73060 h 483475"/>
                <a:gd name="connsiteX2" fmla="*/ 1118999 w 5040555"/>
                <a:gd name="connsiteY2" fmla="*/ 377450 h 483475"/>
                <a:gd name="connsiteX3" fmla="*/ 1528869 w 5040555"/>
                <a:gd name="connsiteY3" fmla="*/ 453523 h 483475"/>
                <a:gd name="connsiteX4" fmla="*/ 2361165 w 5040555"/>
                <a:gd name="connsiteY4" fmla="*/ 445943 h 483475"/>
                <a:gd name="connsiteX5" fmla="*/ 2823761 w 5040555"/>
                <a:gd name="connsiteY5" fmla="*/ 241104 h 483475"/>
                <a:gd name="connsiteX6" fmla="*/ 2595186 w 5040555"/>
                <a:gd name="connsiteY6" fmla="*/ 483324 h 483475"/>
                <a:gd name="connsiteX7" fmla="*/ 3258929 w 5040555"/>
                <a:gd name="connsiteY7" fmla="*/ 277741 h 483475"/>
                <a:gd name="connsiteX8" fmla="*/ 4500444 w 5040555"/>
                <a:gd name="connsiteY8" fmla="*/ 293400 h 483475"/>
                <a:gd name="connsiteX9" fmla="*/ 5040503 w 5040555"/>
                <a:gd name="connsiteY9" fmla="*/ 293400 h 483475"/>
                <a:gd name="connsiteX0" fmla="*/ 0 w 5040555"/>
                <a:gd name="connsiteY0" fmla="*/ 0 h 467440"/>
                <a:gd name="connsiteX1" fmla="*/ 552670 w 5040555"/>
                <a:gd name="connsiteY1" fmla="*/ 73060 h 467440"/>
                <a:gd name="connsiteX2" fmla="*/ 1118999 w 5040555"/>
                <a:gd name="connsiteY2" fmla="*/ 377450 h 467440"/>
                <a:gd name="connsiteX3" fmla="*/ 1528869 w 5040555"/>
                <a:gd name="connsiteY3" fmla="*/ 453523 h 467440"/>
                <a:gd name="connsiteX4" fmla="*/ 2361165 w 5040555"/>
                <a:gd name="connsiteY4" fmla="*/ 445943 h 467440"/>
                <a:gd name="connsiteX5" fmla="*/ 2823761 w 5040555"/>
                <a:gd name="connsiteY5" fmla="*/ 241104 h 467440"/>
                <a:gd name="connsiteX6" fmla="*/ 3258929 w 5040555"/>
                <a:gd name="connsiteY6" fmla="*/ 277741 h 467440"/>
                <a:gd name="connsiteX7" fmla="*/ 4500444 w 5040555"/>
                <a:gd name="connsiteY7" fmla="*/ 293400 h 467440"/>
                <a:gd name="connsiteX8" fmla="*/ 5040503 w 5040555"/>
                <a:gd name="connsiteY8" fmla="*/ 293400 h 467440"/>
                <a:gd name="connsiteX0" fmla="*/ 0 w 5040555"/>
                <a:gd name="connsiteY0" fmla="*/ 0 h 467440"/>
                <a:gd name="connsiteX1" fmla="*/ 552670 w 5040555"/>
                <a:gd name="connsiteY1" fmla="*/ 73060 h 467440"/>
                <a:gd name="connsiteX2" fmla="*/ 1118999 w 5040555"/>
                <a:gd name="connsiteY2" fmla="*/ 377450 h 467440"/>
                <a:gd name="connsiteX3" fmla="*/ 1528869 w 5040555"/>
                <a:gd name="connsiteY3" fmla="*/ 453523 h 467440"/>
                <a:gd name="connsiteX4" fmla="*/ 2361165 w 5040555"/>
                <a:gd name="connsiteY4" fmla="*/ 445943 h 467440"/>
                <a:gd name="connsiteX5" fmla="*/ 2823761 w 5040555"/>
                <a:gd name="connsiteY5" fmla="*/ 241104 h 467440"/>
                <a:gd name="connsiteX6" fmla="*/ 3288573 w 5040555"/>
                <a:gd name="connsiteY6" fmla="*/ 175624 h 467440"/>
                <a:gd name="connsiteX7" fmla="*/ 4500444 w 5040555"/>
                <a:gd name="connsiteY7" fmla="*/ 293400 h 467440"/>
                <a:gd name="connsiteX8" fmla="*/ 5040503 w 5040555"/>
                <a:gd name="connsiteY8" fmla="*/ 293400 h 467440"/>
                <a:gd name="connsiteX0" fmla="*/ 0 w 5040503"/>
                <a:gd name="connsiteY0" fmla="*/ 0 h 467440"/>
                <a:gd name="connsiteX1" fmla="*/ 552670 w 5040503"/>
                <a:gd name="connsiteY1" fmla="*/ 73060 h 467440"/>
                <a:gd name="connsiteX2" fmla="*/ 1118999 w 5040503"/>
                <a:gd name="connsiteY2" fmla="*/ 377450 h 467440"/>
                <a:gd name="connsiteX3" fmla="*/ 1528869 w 5040503"/>
                <a:gd name="connsiteY3" fmla="*/ 453523 h 467440"/>
                <a:gd name="connsiteX4" fmla="*/ 2361165 w 5040503"/>
                <a:gd name="connsiteY4" fmla="*/ 445943 h 467440"/>
                <a:gd name="connsiteX5" fmla="*/ 2823761 w 5040503"/>
                <a:gd name="connsiteY5" fmla="*/ 241104 h 467440"/>
                <a:gd name="connsiteX6" fmla="*/ 3288573 w 5040503"/>
                <a:gd name="connsiteY6" fmla="*/ 175624 h 467440"/>
                <a:gd name="connsiteX7" fmla="*/ 3670417 w 5040503"/>
                <a:gd name="connsiteY7" fmla="*/ 211707 h 467440"/>
                <a:gd name="connsiteX8" fmla="*/ 5040503 w 5040503"/>
                <a:gd name="connsiteY8" fmla="*/ 293400 h 467440"/>
                <a:gd name="connsiteX0" fmla="*/ 0 w 4195654"/>
                <a:gd name="connsiteY0" fmla="*/ 0 h 467440"/>
                <a:gd name="connsiteX1" fmla="*/ 552670 w 4195654"/>
                <a:gd name="connsiteY1" fmla="*/ 73060 h 467440"/>
                <a:gd name="connsiteX2" fmla="*/ 1118999 w 4195654"/>
                <a:gd name="connsiteY2" fmla="*/ 377450 h 467440"/>
                <a:gd name="connsiteX3" fmla="*/ 1528869 w 4195654"/>
                <a:gd name="connsiteY3" fmla="*/ 453523 h 467440"/>
                <a:gd name="connsiteX4" fmla="*/ 2361165 w 4195654"/>
                <a:gd name="connsiteY4" fmla="*/ 445943 h 467440"/>
                <a:gd name="connsiteX5" fmla="*/ 2823761 w 4195654"/>
                <a:gd name="connsiteY5" fmla="*/ 241104 h 467440"/>
                <a:gd name="connsiteX6" fmla="*/ 3288573 w 4195654"/>
                <a:gd name="connsiteY6" fmla="*/ 175624 h 467440"/>
                <a:gd name="connsiteX7" fmla="*/ 3670417 w 4195654"/>
                <a:gd name="connsiteY7" fmla="*/ 211707 h 467440"/>
                <a:gd name="connsiteX8" fmla="*/ 4195654 w 4195654"/>
                <a:gd name="connsiteY8" fmla="*/ 150437 h 467440"/>
                <a:gd name="connsiteX0" fmla="*/ 0 w 4195654"/>
                <a:gd name="connsiteY0" fmla="*/ 0 h 466917"/>
                <a:gd name="connsiteX1" fmla="*/ 552670 w 4195654"/>
                <a:gd name="connsiteY1" fmla="*/ 73060 h 466917"/>
                <a:gd name="connsiteX2" fmla="*/ 1252396 w 4195654"/>
                <a:gd name="connsiteY2" fmla="*/ 428508 h 466917"/>
                <a:gd name="connsiteX3" fmla="*/ 1528869 w 4195654"/>
                <a:gd name="connsiteY3" fmla="*/ 453523 h 466917"/>
                <a:gd name="connsiteX4" fmla="*/ 2361165 w 4195654"/>
                <a:gd name="connsiteY4" fmla="*/ 445943 h 466917"/>
                <a:gd name="connsiteX5" fmla="*/ 2823761 w 4195654"/>
                <a:gd name="connsiteY5" fmla="*/ 241104 h 466917"/>
                <a:gd name="connsiteX6" fmla="*/ 3288573 w 4195654"/>
                <a:gd name="connsiteY6" fmla="*/ 175624 h 466917"/>
                <a:gd name="connsiteX7" fmla="*/ 3670417 w 4195654"/>
                <a:gd name="connsiteY7" fmla="*/ 211707 h 466917"/>
                <a:gd name="connsiteX8" fmla="*/ 4195654 w 4195654"/>
                <a:gd name="connsiteY8" fmla="*/ 150437 h 466917"/>
                <a:gd name="connsiteX0" fmla="*/ 0 w 4195654"/>
                <a:gd name="connsiteY0" fmla="*/ 0 h 466917"/>
                <a:gd name="connsiteX1" fmla="*/ 552670 w 4195654"/>
                <a:gd name="connsiteY1" fmla="*/ 73060 h 466917"/>
                <a:gd name="connsiteX2" fmla="*/ 1252396 w 4195654"/>
                <a:gd name="connsiteY2" fmla="*/ 428508 h 466917"/>
                <a:gd name="connsiteX3" fmla="*/ 1588157 w 4195654"/>
                <a:gd name="connsiteY3" fmla="*/ 453523 h 466917"/>
                <a:gd name="connsiteX4" fmla="*/ 2361165 w 4195654"/>
                <a:gd name="connsiteY4" fmla="*/ 445943 h 466917"/>
                <a:gd name="connsiteX5" fmla="*/ 2823761 w 4195654"/>
                <a:gd name="connsiteY5" fmla="*/ 241104 h 466917"/>
                <a:gd name="connsiteX6" fmla="*/ 3288573 w 4195654"/>
                <a:gd name="connsiteY6" fmla="*/ 175624 h 466917"/>
                <a:gd name="connsiteX7" fmla="*/ 3670417 w 4195654"/>
                <a:gd name="connsiteY7" fmla="*/ 211707 h 466917"/>
                <a:gd name="connsiteX8" fmla="*/ 4195654 w 4195654"/>
                <a:gd name="connsiteY8" fmla="*/ 150437 h 466917"/>
                <a:gd name="connsiteX0" fmla="*/ 0 w 4195654"/>
                <a:gd name="connsiteY0" fmla="*/ 0 h 470481"/>
                <a:gd name="connsiteX1" fmla="*/ 552670 w 4195654"/>
                <a:gd name="connsiteY1" fmla="*/ 73060 h 470481"/>
                <a:gd name="connsiteX2" fmla="*/ 1074534 w 4195654"/>
                <a:gd name="connsiteY2" fmla="*/ 326391 h 470481"/>
                <a:gd name="connsiteX3" fmla="*/ 1588157 w 4195654"/>
                <a:gd name="connsiteY3" fmla="*/ 453523 h 470481"/>
                <a:gd name="connsiteX4" fmla="*/ 2361165 w 4195654"/>
                <a:gd name="connsiteY4" fmla="*/ 445943 h 470481"/>
                <a:gd name="connsiteX5" fmla="*/ 2823761 w 4195654"/>
                <a:gd name="connsiteY5" fmla="*/ 241104 h 470481"/>
                <a:gd name="connsiteX6" fmla="*/ 3288573 w 4195654"/>
                <a:gd name="connsiteY6" fmla="*/ 175624 h 470481"/>
                <a:gd name="connsiteX7" fmla="*/ 3670417 w 4195654"/>
                <a:gd name="connsiteY7" fmla="*/ 211707 h 470481"/>
                <a:gd name="connsiteX8" fmla="*/ 4195654 w 4195654"/>
                <a:gd name="connsiteY8" fmla="*/ 150437 h 470481"/>
                <a:gd name="connsiteX0" fmla="*/ 0 w 4195654"/>
                <a:gd name="connsiteY0" fmla="*/ 0 h 455739"/>
                <a:gd name="connsiteX1" fmla="*/ 552670 w 4195654"/>
                <a:gd name="connsiteY1" fmla="*/ 73060 h 455739"/>
                <a:gd name="connsiteX2" fmla="*/ 1074534 w 4195654"/>
                <a:gd name="connsiteY2" fmla="*/ 326391 h 455739"/>
                <a:gd name="connsiteX3" fmla="*/ 1588157 w 4195654"/>
                <a:gd name="connsiteY3" fmla="*/ 453523 h 455739"/>
                <a:gd name="connsiteX4" fmla="*/ 2361165 w 4195654"/>
                <a:gd name="connsiteY4" fmla="*/ 394885 h 455739"/>
                <a:gd name="connsiteX5" fmla="*/ 2823761 w 4195654"/>
                <a:gd name="connsiteY5" fmla="*/ 241104 h 455739"/>
                <a:gd name="connsiteX6" fmla="*/ 3288573 w 4195654"/>
                <a:gd name="connsiteY6" fmla="*/ 175624 h 455739"/>
                <a:gd name="connsiteX7" fmla="*/ 3670417 w 4195654"/>
                <a:gd name="connsiteY7" fmla="*/ 211707 h 455739"/>
                <a:gd name="connsiteX8" fmla="*/ 4195654 w 4195654"/>
                <a:gd name="connsiteY8" fmla="*/ 150437 h 455739"/>
                <a:gd name="connsiteX0" fmla="*/ 0 w 4195654"/>
                <a:gd name="connsiteY0" fmla="*/ 0 h 455739"/>
                <a:gd name="connsiteX1" fmla="*/ 552670 w 4195654"/>
                <a:gd name="connsiteY1" fmla="*/ 73060 h 455739"/>
                <a:gd name="connsiteX2" fmla="*/ 1074534 w 4195654"/>
                <a:gd name="connsiteY2" fmla="*/ 326391 h 455739"/>
                <a:gd name="connsiteX3" fmla="*/ 1588157 w 4195654"/>
                <a:gd name="connsiteY3" fmla="*/ 453523 h 455739"/>
                <a:gd name="connsiteX4" fmla="*/ 2361165 w 4195654"/>
                <a:gd name="connsiteY4" fmla="*/ 394885 h 455739"/>
                <a:gd name="connsiteX5" fmla="*/ 2823761 w 4195654"/>
                <a:gd name="connsiteY5" fmla="*/ 241104 h 455739"/>
                <a:gd name="connsiteX6" fmla="*/ 3184819 w 4195654"/>
                <a:gd name="connsiteY6" fmla="*/ 165412 h 455739"/>
                <a:gd name="connsiteX7" fmla="*/ 3670417 w 4195654"/>
                <a:gd name="connsiteY7" fmla="*/ 211707 h 455739"/>
                <a:gd name="connsiteX8" fmla="*/ 4195654 w 4195654"/>
                <a:gd name="connsiteY8" fmla="*/ 150437 h 455739"/>
                <a:gd name="connsiteX0" fmla="*/ 0 w 4195654"/>
                <a:gd name="connsiteY0" fmla="*/ 0 h 463070"/>
                <a:gd name="connsiteX1" fmla="*/ 552670 w 4195654"/>
                <a:gd name="connsiteY1" fmla="*/ 73060 h 463070"/>
                <a:gd name="connsiteX2" fmla="*/ 852205 w 4195654"/>
                <a:gd name="connsiteY2" fmla="*/ 203851 h 463070"/>
                <a:gd name="connsiteX3" fmla="*/ 1588157 w 4195654"/>
                <a:gd name="connsiteY3" fmla="*/ 453523 h 463070"/>
                <a:gd name="connsiteX4" fmla="*/ 2361165 w 4195654"/>
                <a:gd name="connsiteY4" fmla="*/ 394885 h 463070"/>
                <a:gd name="connsiteX5" fmla="*/ 2823761 w 4195654"/>
                <a:gd name="connsiteY5" fmla="*/ 241104 h 463070"/>
                <a:gd name="connsiteX6" fmla="*/ 3184819 w 4195654"/>
                <a:gd name="connsiteY6" fmla="*/ 165412 h 463070"/>
                <a:gd name="connsiteX7" fmla="*/ 3670417 w 4195654"/>
                <a:gd name="connsiteY7" fmla="*/ 211707 h 463070"/>
                <a:gd name="connsiteX8" fmla="*/ 4195654 w 4195654"/>
                <a:gd name="connsiteY8" fmla="*/ 150437 h 463070"/>
                <a:gd name="connsiteX0" fmla="*/ 0 w 4195654"/>
                <a:gd name="connsiteY0" fmla="*/ 0 h 454023"/>
                <a:gd name="connsiteX1" fmla="*/ 552670 w 4195654"/>
                <a:gd name="connsiteY1" fmla="*/ 73060 h 454023"/>
                <a:gd name="connsiteX2" fmla="*/ 852205 w 4195654"/>
                <a:gd name="connsiteY2" fmla="*/ 203851 h 454023"/>
                <a:gd name="connsiteX3" fmla="*/ 1193109 w 4195654"/>
                <a:gd name="connsiteY3" fmla="*/ 367239 h 454023"/>
                <a:gd name="connsiteX4" fmla="*/ 1588157 w 4195654"/>
                <a:gd name="connsiteY4" fmla="*/ 453523 h 454023"/>
                <a:gd name="connsiteX5" fmla="*/ 2361165 w 4195654"/>
                <a:gd name="connsiteY5" fmla="*/ 394885 h 454023"/>
                <a:gd name="connsiteX6" fmla="*/ 2823761 w 4195654"/>
                <a:gd name="connsiteY6" fmla="*/ 241104 h 454023"/>
                <a:gd name="connsiteX7" fmla="*/ 3184819 w 4195654"/>
                <a:gd name="connsiteY7" fmla="*/ 165412 h 454023"/>
                <a:gd name="connsiteX8" fmla="*/ 3670417 w 4195654"/>
                <a:gd name="connsiteY8" fmla="*/ 211707 h 454023"/>
                <a:gd name="connsiteX9" fmla="*/ 4195654 w 4195654"/>
                <a:gd name="connsiteY9" fmla="*/ 150437 h 454023"/>
                <a:gd name="connsiteX0" fmla="*/ 0 w 4077079"/>
                <a:gd name="connsiteY0" fmla="*/ 0 h 416493"/>
                <a:gd name="connsiteX1" fmla="*/ 434095 w 4077079"/>
                <a:gd name="connsiteY1" fmla="*/ 35530 h 416493"/>
                <a:gd name="connsiteX2" fmla="*/ 733630 w 4077079"/>
                <a:gd name="connsiteY2" fmla="*/ 166321 h 416493"/>
                <a:gd name="connsiteX3" fmla="*/ 1074534 w 4077079"/>
                <a:gd name="connsiteY3" fmla="*/ 329709 h 416493"/>
                <a:gd name="connsiteX4" fmla="*/ 1469582 w 4077079"/>
                <a:gd name="connsiteY4" fmla="*/ 415993 h 416493"/>
                <a:gd name="connsiteX5" fmla="*/ 2242590 w 4077079"/>
                <a:gd name="connsiteY5" fmla="*/ 357355 h 416493"/>
                <a:gd name="connsiteX6" fmla="*/ 2705186 w 4077079"/>
                <a:gd name="connsiteY6" fmla="*/ 203574 h 416493"/>
                <a:gd name="connsiteX7" fmla="*/ 3066244 w 4077079"/>
                <a:gd name="connsiteY7" fmla="*/ 127882 h 416493"/>
                <a:gd name="connsiteX8" fmla="*/ 3551842 w 4077079"/>
                <a:gd name="connsiteY8" fmla="*/ 174177 h 416493"/>
                <a:gd name="connsiteX9" fmla="*/ 4077079 w 4077079"/>
                <a:gd name="connsiteY9" fmla="*/ 112907 h 416493"/>
                <a:gd name="connsiteX0" fmla="*/ 0 w 4077079"/>
                <a:gd name="connsiteY0" fmla="*/ 0 h 416493"/>
                <a:gd name="connsiteX1" fmla="*/ 434095 w 4077079"/>
                <a:gd name="connsiteY1" fmla="*/ 35530 h 416493"/>
                <a:gd name="connsiteX2" fmla="*/ 733630 w 4077079"/>
                <a:gd name="connsiteY2" fmla="*/ 166321 h 416493"/>
                <a:gd name="connsiteX3" fmla="*/ 1074534 w 4077079"/>
                <a:gd name="connsiteY3" fmla="*/ 329709 h 416493"/>
                <a:gd name="connsiteX4" fmla="*/ 1469582 w 4077079"/>
                <a:gd name="connsiteY4" fmla="*/ 415993 h 416493"/>
                <a:gd name="connsiteX5" fmla="*/ 2242590 w 4077079"/>
                <a:gd name="connsiteY5" fmla="*/ 357355 h 416493"/>
                <a:gd name="connsiteX6" fmla="*/ 2705186 w 4077079"/>
                <a:gd name="connsiteY6" fmla="*/ 203574 h 416493"/>
                <a:gd name="connsiteX7" fmla="*/ 3081066 w 4077079"/>
                <a:gd name="connsiteY7" fmla="*/ 156030 h 416493"/>
                <a:gd name="connsiteX8" fmla="*/ 3551842 w 4077079"/>
                <a:gd name="connsiteY8" fmla="*/ 174177 h 416493"/>
                <a:gd name="connsiteX9" fmla="*/ 4077079 w 4077079"/>
                <a:gd name="connsiteY9" fmla="*/ 112907 h 416493"/>
                <a:gd name="connsiteX0" fmla="*/ 0 w 4077079"/>
                <a:gd name="connsiteY0" fmla="*/ 0 h 444429"/>
                <a:gd name="connsiteX1" fmla="*/ 434095 w 4077079"/>
                <a:gd name="connsiteY1" fmla="*/ 35530 h 444429"/>
                <a:gd name="connsiteX2" fmla="*/ 733630 w 4077079"/>
                <a:gd name="connsiteY2" fmla="*/ 166321 h 444429"/>
                <a:gd name="connsiteX3" fmla="*/ 1074534 w 4077079"/>
                <a:gd name="connsiteY3" fmla="*/ 329709 h 444429"/>
                <a:gd name="connsiteX4" fmla="*/ 1602980 w 4077079"/>
                <a:gd name="connsiteY4" fmla="*/ 444140 h 444429"/>
                <a:gd name="connsiteX5" fmla="*/ 2242590 w 4077079"/>
                <a:gd name="connsiteY5" fmla="*/ 357355 h 444429"/>
                <a:gd name="connsiteX6" fmla="*/ 2705186 w 4077079"/>
                <a:gd name="connsiteY6" fmla="*/ 203574 h 444429"/>
                <a:gd name="connsiteX7" fmla="*/ 3081066 w 4077079"/>
                <a:gd name="connsiteY7" fmla="*/ 156030 h 444429"/>
                <a:gd name="connsiteX8" fmla="*/ 3551842 w 4077079"/>
                <a:gd name="connsiteY8" fmla="*/ 174177 h 444429"/>
                <a:gd name="connsiteX9" fmla="*/ 4077079 w 4077079"/>
                <a:gd name="connsiteY9" fmla="*/ 112907 h 444429"/>
                <a:gd name="connsiteX0" fmla="*/ 0 w 4077079"/>
                <a:gd name="connsiteY0" fmla="*/ 0 h 491221"/>
                <a:gd name="connsiteX1" fmla="*/ 434095 w 4077079"/>
                <a:gd name="connsiteY1" fmla="*/ 35530 h 491221"/>
                <a:gd name="connsiteX2" fmla="*/ 733630 w 4077079"/>
                <a:gd name="connsiteY2" fmla="*/ 166321 h 491221"/>
                <a:gd name="connsiteX3" fmla="*/ 1074534 w 4077079"/>
                <a:gd name="connsiteY3" fmla="*/ 329709 h 491221"/>
                <a:gd name="connsiteX4" fmla="*/ 1647446 w 4077079"/>
                <a:gd name="connsiteY4" fmla="*/ 491052 h 491221"/>
                <a:gd name="connsiteX5" fmla="*/ 2242590 w 4077079"/>
                <a:gd name="connsiteY5" fmla="*/ 357355 h 491221"/>
                <a:gd name="connsiteX6" fmla="*/ 2705186 w 4077079"/>
                <a:gd name="connsiteY6" fmla="*/ 203574 h 491221"/>
                <a:gd name="connsiteX7" fmla="*/ 3081066 w 4077079"/>
                <a:gd name="connsiteY7" fmla="*/ 156030 h 491221"/>
                <a:gd name="connsiteX8" fmla="*/ 3551842 w 4077079"/>
                <a:gd name="connsiteY8" fmla="*/ 174177 h 491221"/>
                <a:gd name="connsiteX9" fmla="*/ 4077079 w 4077079"/>
                <a:gd name="connsiteY9" fmla="*/ 112907 h 491221"/>
                <a:gd name="connsiteX0" fmla="*/ 0 w 4077079"/>
                <a:gd name="connsiteY0" fmla="*/ 0 h 528751"/>
                <a:gd name="connsiteX1" fmla="*/ 434095 w 4077079"/>
                <a:gd name="connsiteY1" fmla="*/ 73060 h 528751"/>
                <a:gd name="connsiteX2" fmla="*/ 733630 w 4077079"/>
                <a:gd name="connsiteY2" fmla="*/ 203851 h 528751"/>
                <a:gd name="connsiteX3" fmla="*/ 1074534 w 4077079"/>
                <a:gd name="connsiteY3" fmla="*/ 367239 h 528751"/>
                <a:gd name="connsiteX4" fmla="*/ 1647446 w 4077079"/>
                <a:gd name="connsiteY4" fmla="*/ 528582 h 528751"/>
                <a:gd name="connsiteX5" fmla="*/ 2242590 w 4077079"/>
                <a:gd name="connsiteY5" fmla="*/ 394885 h 528751"/>
                <a:gd name="connsiteX6" fmla="*/ 2705186 w 4077079"/>
                <a:gd name="connsiteY6" fmla="*/ 241104 h 528751"/>
                <a:gd name="connsiteX7" fmla="*/ 3081066 w 4077079"/>
                <a:gd name="connsiteY7" fmla="*/ 193560 h 528751"/>
                <a:gd name="connsiteX8" fmla="*/ 3551842 w 4077079"/>
                <a:gd name="connsiteY8" fmla="*/ 211707 h 528751"/>
                <a:gd name="connsiteX9" fmla="*/ 4077079 w 4077079"/>
                <a:gd name="connsiteY9" fmla="*/ 150437 h 528751"/>
                <a:gd name="connsiteX0" fmla="*/ 0 w 4077079"/>
                <a:gd name="connsiteY0" fmla="*/ 0 h 481959"/>
                <a:gd name="connsiteX1" fmla="*/ 434095 w 4077079"/>
                <a:gd name="connsiteY1" fmla="*/ 73060 h 481959"/>
                <a:gd name="connsiteX2" fmla="*/ 733630 w 4077079"/>
                <a:gd name="connsiteY2" fmla="*/ 203851 h 481959"/>
                <a:gd name="connsiteX3" fmla="*/ 1074534 w 4077079"/>
                <a:gd name="connsiteY3" fmla="*/ 367239 h 481959"/>
                <a:gd name="connsiteX4" fmla="*/ 1662267 w 4077079"/>
                <a:gd name="connsiteY4" fmla="*/ 481670 h 481959"/>
                <a:gd name="connsiteX5" fmla="*/ 2242590 w 4077079"/>
                <a:gd name="connsiteY5" fmla="*/ 394885 h 481959"/>
                <a:gd name="connsiteX6" fmla="*/ 2705186 w 4077079"/>
                <a:gd name="connsiteY6" fmla="*/ 241104 h 481959"/>
                <a:gd name="connsiteX7" fmla="*/ 3081066 w 4077079"/>
                <a:gd name="connsiteY7" fmla="*/ 193560 h 481959"/>
                <a:gd name="connsiteX8" fmla="*/ 3551842 w 4077079"/>
                <a:gd name="connsiteY8" fmla="*/ 211707 h 481959"/>
                <a:gd name="connsiteX9" fmla="*/ 4077079 w 4077079"/>
                <a:gd name="connsiteY9" fmla="*/ 150437 h 481959"/>
                <a:gd name="connsiteX0" fmla="*/ 0 w 4077079"/>
                <a:gd name="connsiteY0" fmla="*/ 0 h 419053"/>
                <a:gd name="connsiteX1" fmla="*/ 434095 w 4077079"/>
                <a:gd name="connsiteY1" fmla="*/ 73060 h 419053"/>
                <a:gd name="connsiteX2" fmla="*/ 733630 w 4077079"/>
                <a:gd name="connsiteY2" fmla="*/ 203851 h 419053"/>
                <a:gd name="connsiteX3" fmla="*/ 1074534 w 4077079"/>
                <a:gd name="connsiteY3" fmla="*/ 367239 h 419053"/>
                <a:gd name="connsiteX4" fmla="*/ 1662267 w 4077079"/>
                <a:gd name="connsiteY4" fmla="*/ 415994 h 419053"/>
                <a:gd name="connsiteX5" fmla="*/ 2242590 w 4077079"/>
                <a:gd name="connsiteY5" fmla="*/ 394885 h 419053"/>
                <a:gd name="connsiteX6" fmla="*/ 2705186 w 4077079"/>
                <a:gd name="connsiteY6" fmla="*/ 241104 h 419053"/>
                <a:gd name="connsiteX7" fmla="*/ 3081066 w 4077079"/>
                <a:gd name="connsiteY7" fmla="*/ 193560 h 419053"/>
                <a:gd name="connsiteX8" fmla="*/ 3551842 w 4077079"/>
                <a:gd name="connsiteY8" fmla="*/ 211707 h 419053"/>
                <a:gd name="connsiteX9" fmla="*/ 4077079 w 4077079"/>
                <a:gd name="connsiteY9" fmla="*/ 150437 h 419053"/>
                <a:gd name="connsiteX0" fmla="*/ 0 w 4077079"/>
                <a:gd name="connsiteY0" fmla="*/ 0 h 415994"/>
                <a:gd name="connsiteX1" fmla="*/ 434095 w 4077079"/>
                <a:gd name="connsiteY1" fmla="*/ 73060 h 415994"/>
                <a:gd name="connsiteX2" fmla="*/ 733630 w 4077079"/>
                <a:gd name="connsiteY2" fmla="*/ 203851 h 415994"/>
                <a:gd name="connsiteX3" fmla="*/ 1074534 w 4077079"/>
                <a:gd name="connsiteY3" fmla="*/ 367239 h 415994"/>
                <a:gd name="connsiteX4" fmla="*/ 1662267 w 4077079"/>
                <a:gd name="connsiteY4" fmla="*/ 415994 h 415994"/>
                <a:gd name="connsiteX5" fmla="*/ 2242590 w 4077079"/>
                <a:gd name="connsiteY5" fmla="*/ 366738 h 415994"/>
                <a:gd name="connsiteX6" fmla="*/ 2705186 w 4077079"/>
                <a:gd name="connsiteY6" fmla="*/ 241104 h 415994"/>
                <a:gd name="connsiteX7" fmla="*/ 3081066 w 4077079"/>
                <a:gd name="connsiteY7" fmla="*/ 193560 h 415994"/>
                <a:gd name="connsiteX8" fmla="*/ 3551842 w 4077079"/>
                <a:gd name="connsiteY8" fmla="*/ 211707 h 415994"/>
                <a:gd name="connsiteX9" fmla="*/ 4077079 w 4077079"/>
                <a:gd name="connsiteY9" fmla="*/ 150437 h 415994"/>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081066 w 4077079"/>
                <a:gd name="connsiteY7" fmla="*/ 193560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110710"/>
                <a:gd name="connsiteY0" fmla="*/ 0 h 416549"/>
                <a:gd name="connsiteX1" fmla="*/ 434095 w 3110710"/>
                <a:gd name="connsiteY1" fmla="*/ 73060 h 416549"/>
                <a:gd name="connsiteX2" fmla="*/ 733630 w 3110710"/>
                <a:gd name="connsiteY2" fmla="*/ 203851 h 416549"/>
                <a:gd name="connsiteX3" fmla="*/ 1089355 w 3110710"/>
                <a:gd name="connsiteY3" fmla="*/ 339092 h 416549"/>
                <a:gd name="connsiteX4" fmla="*/ 1662267 w 3110710"/>
                <a:gd name="connsiteY4" fmla="*/ 415994 h 416549"/>
                <a:gd name="connsiteX5" fmla="*/ 2242590 w 3110710"/>
                <a:gd name="connsiteY5" fmla="*/ 366738 h 416549"/>
                <a:gd name="connsiteX6" fmla="*/ 2705186 w 3110710"/>
                <a:gd name="connsiteY6" fmla="*/ 241104 h 416549"/>
                <a:gd name="connsiteX7" fmla="*/ 3110710 w 3110710"/>
                <a:gd name="connsiteY7" fmla="*/ 71588 h 416549"/>
                <a:gd name="connsiteX0" fmla="*/ 0 w 3110710"/>
                <a:gd name="connsiteY0" fmla="*/ 0 h 416522"/>
                <a:gd name="connsiteX1" fmla="*/ 434095 w 3110710"/>
                <a:gd name="connsiteY1" fmla="*/ 73060 h 416522"/>
                <a:gd name="connsiteX2" fmla="*/ 733630 w 3110710"/>
                <a:gd name="connsiteY2" fmla="*/ 203851 h 416522"/>
                <a:gd name="connsiteX3" fmla="*/ 1089355 w 3110710"/>
                <a:gd name="connsiteY3" fmla="*/ 339092 h 416522"/>
                <a:gd name="connsiteX4" fmla="*/ 1662267 w 3110710"/>
                <a:gd name="connsiteY4" fmla="*/ 415994 h 416522"/>
                <a:gd name="connsiteX5" fmla="*/ 2242590 w 3110710"/>
                <a:gd name="connsiteY5" fmla="*/ 366738 h 416522"/>
                <a:gd name="connsiteX6" fmla="*/ 2616255 w 3110710"/>
                <a:gd name="connsiteY6" fmla="*/ 250486 h 416522"/>
                <a:gd name="connsiteX7" fmla="*/ 3110710 w 3110710"/>
                <a:gd name="connsiteY7" fmla="*/ 71588 h 416522"/>
                <a:gd name="connsiteX0" fmla="*/ 0 w 2873560"/>
                <a:gd name="connsiteY0" fmla="*/ 0 h 416522"/>
                <a:gd name="connsiteX1" fmla="*/ 434095 w 2873560"/>
                <a:gd name="connsiteY1" fmla="*/ 73060 h 416522"/>
                <a:gd name="connsiteX2" fmla="*/ 733630 w 2873560"/>
                <a:gd name="connsiteY2" fmla="*/ 203851 h 416522"/>
                <a:gd name="connsiteX3" fmla="*/ 1089355 w 2873560"/>
                <a:gd name="connsiteY3" fmla="*/ 339092 h 416522"/>
                <a:gd name="connsiteX4" fmla="*/ 1662267 w 2873560"/>
                <a:gd name="connsiteY4" fmla="*/ 415994 h 416522"/>
                <a:gd name="connsiteX5" fmla="*/ 2242590 w 2873560"/>
                <a:gd name="connsiteY5" fmla="*/ 366738 h 416522"/>
                <a:gd name="connsiteX6" fmla="*/ 2616255 w 2873560"/>
                <a:gd name="connsiteY6" fmla="*/ 250486 h 416522"/>
                <a:gd name="connsiteX7" fmla="*/ 2873560 w 2873560"/>
                <a:gd name="connsiteY7" fmla="*/ 90353 h 416522"/>
                <a:gd name="connsiteX0" fmla="*/ 0 w 2903204"/>
                <a:gd name="connsiteY0" fmla="*/ 0 h 416522"/>
                <a:gd name="connsiteX1" fmla="*/ 434095 w 2903204"/>
                <a:gd name="connsiteY1" fmla="*/ 73060 h 416522"/>
                <a:gd name="connsiteX2" fmla="*/ 733630 w 2903204"/>
                <a:gd name="connsiteY2" fmla="*/ 203851 h 416522"/>
                <a:gd name="connsiteX3" fmla="*/ 1089355 w 2903204"/>
                <a:gd name="connsiteY3" fmla="*/ 339092 h 416522"/>
                <a:gd name="connsiteX4" fmla="*/ 1662267 w 2903204"/>
                <a:gd name="connsiteY4" fmla="*/ 415994 h 416522"/>
                <a:gd name="connsiteX5" fmla="*/ 2242590 w 2903204"/>
                <a:gd name="connsiteY5" fmla="*/ 366738 h 416522"/>
                <a:gd name="connsiteX6" fmla="*/ 2616255 w 2903204"/>
                <a:gd name="connsiteY6" fmla="*/ 250486 h 416522"/>
                <a:gd name="connsiteX7" fmla="*/ 2903204 w 2903204"/>
                <a:gd name="connsiteY7" fmla="*/ 127882 h 416522"/>
                <a:gd name="connsiteX0" fmla="*/ 0 w 2903204"/>
                <a:gd name="connsiteY0" fmla="*/ 0 h 416522"/>
                <a:gd name="connsiteX1" fmla="*/ 508204 w 2903204"/>
                <a:gd name="connsiteY1" fmla="*/ 35531 h 416522"/>
                <a:gd name="connsiteX2" fmla="*/ 733630 w 2903204"/>
                <a:gd name="connsiteY2" fmla="*/ 203851 h 416522"/>
                <a:gd name="connsiteX3" fmla="*/ 1089355 w 2903204"/>
                <a:gd name="connsiteY3" fmla="*/ 339092 h 416522"/>
                <a:gd name="connsiteX4" fmla="*/ 1662267 w 2903204"/>
                <a:gd name="connsiteY4" fmla="*/ 415994 h 416522"/>
                <a:gd name="connsiteX5" fmla="*/ 2242590 w 2903204"/>
                <a:gd name="connsiteY5" fmla="*/ 366738 h 416522"/>
                <a:gd name="connsiteX6" fmla="*/ 2616255 w 2903204"/>
                <a:gd name="connsiteY6" fmla="*/ 250486 h 416522"/>
                <a:gd name="connsiteX7" fmla="*/ 2903204 w 2903204"/>
                <a:gd name="connsiteY7" fmla="*/ 127882 h 416522"/>
                <a:gd name="connsiteX0" fmla="*/ 0 w 2395000"/>
                <a:gd name="connsiteY0" fmla="*/ 0 h 380991"/>
                <a:gd name="connsiteX1" fmla="*/ 225426 w 2395000"/>
                <a:gd name="connsiteY1" fmla="*/ 168320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395000"/>
                <a:gd name="connsiteY0" fmla="*/ 0 h 380991"/>
                <a:gd name="connsiteX1" fmla="*/ 210605 w 2395000"/>
                <a:gd name="connsiteY1" fmla="*/ 83878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395000"/>
                <a:gd name="connsiteY0" fmla="*/ 0 h 380991"/>
                <a:gd name="connsiteX1" fmla="*/ 210605 w 2395000"/>
                <a:gd name="connsiteY1" fmla="*/ 83878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184395"/>
                <a:gd name="connsiteY0" fmla="*/ 0 h 297113"/>
                <a:gd name="connsiteX1" fmla="*/ 370546 w 2184395"/>
                <a:gd name="connsiteY1" fmla="*/ 219683 h 297113"/>
                <a:gd name="connsiteX2" fmla="*/ 943458 w 2184395"/>
                <a:gd name="connsiteY2" fmla="*/ 296585 h 297113"/>
                <a:gd name="connsiteX3" fmla="*/ 1523781 w 2184395"/>
                <a:gd name="connsiteY3" fmla="*/ 247329 h 297113"/>
                <a:gd name="connsiteX4" fmla="*/ 1897446 w 2184395"/>
                <a:gd name="connsiteY4" fmla="*/ 131077 h 297113"/>
                <a:gd name="connsiteX5" fmla="*/ 2184395 w 2184395"/>
                <a:gd name="connsiteY5" fmla="*/ 8473 h 297113"/>
                <a:gd name="connsiteX0" fmla="*/ 0 w 2184395"/>
                <a:gd name="connsiteY0" fmla="*/ 0 h 297378"/>
                <a:gd name="connsiteX1" fmla="*/ 370546 w 2184395"/>
                <a:gd name="connsiteY1" fmla="*/ 219683 h 297378"/>
                <a:gd name="connsiteX2" fmla="*/ 943458 w 2184395"/>
                <a:gd name="connsiteY2" fmla="*/ 296585 h 297378"/>
                <a:gd name="connsiteX3" fmla="*/ 1523781 w 2184395"/>
                <a:gd name="connsiteY3" fmla="*/ 247329 h 297378"/>
                <a:gd name="connsiteX4" fmla="*/ 1882624 w 2184395"/>
                <a:gd name="connsiteY4" fmla="*/ 65400 h 297378"/>
                <a:gd name="connsiteX5" fmla="*/ 2184395 w 2184395"/>
                <a:gd name="connsiteY5" fmla="*/ 8473 h 297378"/>
                <a:gd name="connsiteX0" fmla="*/ 0 w 1882624"/>
                <a:gd name="connsiteY0" fmla="*/ 0 h 297378"/>
                <a:gd name="connsiteX1" fmla="*/ 370546 w 1882624"/>
                <a:gd name="connsiteY1" fmla="*/ 219683 h 297378"/>
                <a:gd name="connsiteX2" fmla="*/ 943458 w 1882624"/>
                <a:gd name="connsiteY2" fmla="*/ 296585 h 297378"/>
                <a:gd name="connsiteX3" fmla="*/ 1523781 w 1882624"/>
                <a:gd name="connsiteY3" fmla="*/ 247329 h 297378"/>
                <a:gd name="connsiteX4" fmla="*/ 1882624 w 1882624"/>
                <a:gd name="connsiteY4" fmla="*/ 65400 h 297378"/>
                <a:gd name="connsiteX0" fmla="*/ 0 w 1882624"/>
                <a:gd name="connsiteY0" fmla="*/ 0 h 325105"/>
                <a:gd name="connsiteX1" fmla="*/ 370546 w 1882624"/>
                <a:gd name="connsiteY1" fmla="*/ 219683 h 325105"/>
                <a:gd name="connsiteX2" fmla="*/ 973102 w 1882624"/>
                <a:gd name="connsiteY2" fmla="*/ 324732 h 325105"/>
                <a:gd name="connsiteX3" fmla="*/ 1523781 w 1882624"/>
                <a:gd name="connsiteY3" fmla="*/ 247329 h 325105"/>
                <a:gd name="connsiteX4" fmla="*/ 1882624 w 1882624"/>
                <a:gd name="connsiteY4" fmla="*/ 65400 h 325105"/>
                <a:gd name="connsiteX0" fmla="*/ 0 w 1823336"/>
                <a:gd name="connsiteY0" fmla="*/ 0 h 325165"/>
                <a:gd name="connsiteX1" fmla="*/ 370546 w 1823336"/>
                <a:gd name="connsiteY1" fmla="*/ 219683 h 325165"/>
                <a:gd name="connsiteX2" fmla="*/ 973102 w 1823336"/>
                <a:gd name="connsiteY2" fmla="*/ 324732 h 325165"/>
                <a:gd name="connsiteX3" fmla="*/ 1523781 w 1823336"/>
                <a:gd name="connsiteY3" fmla="*/ 247329 h 325165"/>
                <a:gd name="connsiteX4" fmla="*/ 1823336 w 1823336"/>
                <a:gd name="connsiteY4" fmla="*/ 27871 h 325165"/>
                <a:gd name="connsiteX0" fmla="*/ 0 w 1823336"/>
                <a:gd name="connsiteY0" fmla="*/ 0 h 324732"/>
                <a:gd name="connsiteX1" fmla="*/ 370546 w 1823336"/>
                <a:gd name="connsiteY1" fmla="*/ 219683 h 324732"/>
                <a:gd name="connsiteX2" fmla="*/ 973102 w 1823336"/>
                <a:gd name="connsiteY2" fmla="*/ 324732 h 324732"/>
                <a:gd name="connsiteX3" fmla="*/ 1523781 w 1823336"/>
                <a:gd name="connsiteY3" fmla="*/ 219181 h 324732"/>
                <a:gd name="connsiteX4" fmla="*/ 1823336 w 1823336"/>
                <a:gd name="connsiteY4" fmla="*/ 27871 h 324732"/>
                <a:gd name="connsiteX0" fmla="*/ 0 w 1823336"/>
                <a:gd name="connsiteY0" fmla="*/ 0 h 352879"/>
                <a:gd name="connsiteX1" fmla="*/ 370546 w 1823336"/>
                <a:gd name="connsiteY1" fmla="*/ 247830 h 352879"/>
                <a:gd name="connsiteX2" fmla="*/ 973102 w 1823336"/>
                <a:gd name="connsiteY2" fmla="*/ 352879 h 352879"/>
                <a:gd name="connsiteX3" fmla="*/ 1523781 w 1823336"/>
                <a:gd name="connsiteY3" fmla="*/ 247328 h 352879"/>
                <a:gd name="connsiteX4" fmla="*/ 1823336 w 1823336"/>
                <a:gd name="connsiteY4" fmla="*/ 56018 h 352879"/>
                <a:gd name="connsiteX0" fmla="*/ 0 w 1719582"/>
                <a:gd name="connsiteY0" fmla="*/ 0 h 352879"/>
                <a:gd name="connsiteX1" fmla="*/ 370546 w 1719582"/>
                <a:gd name="connsiteY1" fmla="*/ 247830 h 352879"/>
                <a:gd name="connsiteX2" fmla="*/ 973102 w 1719582"/>
                <a:gd name="connsiteY2" fmla="*/ 352879 h 352879"/>
                <a:gd name="connsiteX3" fmla="*/ 1523781 w 1719582"/>
                <a:gd name="connsiteY3" fmla="*/ 247328 h 352879"/>
                <a:gd name="connsiteX4" fmla="*/ 1719582 w 1719582"/>
                <a:gd name="connsiteY4" fmla="*/ 74783 h 352879"/>
                <a:gd name="connsiteX0" fmla="*/ 0 w 1719582"/>
                <a:gd name="connsiteY0" fmla="*/ 0 h 352920"/>
                <a:gd name="connsiteX1" fmla="*/ 370546 w 1719582"/>
                <a:gd name="connsiteY1" fmla="*/ 247830 h 352920"/>
                <a:gd name="connsiteX2" fmla="*/ 973102 w 1719582"/>
                <a:gd name="connsiteY2" fmla="*/ 352879 h 352920"/>
                <a:gd name="connsiteX3" fmla="*/ 1508959 w 1719582"/>
                <a:gd name="connsiteY3" fmla="*/ 237946 h 352920"/>
                <a:gd name="connsiteX4" fmla="*/ 1719582 w 1719582"/>
                <a:gd name="connsiteY4" fmla="*/ 74783 h 352920"/>
                <a:gd name="connsiteX0" fmla="*/ 0 w 1660294"/>
                <a:gd name="connsiteY0" fmla="*/ 0 h 352920"/>
                <a:gd name="connsiteX1" fmla="*/ 370546 w 1660294"/>
                <a:gd name="connsiteY1" fmla="*/ 247830 h 352920"/>
                <a:gd name="connsiteX2" fmla="*/ 973102 w 1660294"/>
                <a:gd name="connsiteY2" fmla="*/ 352879 h 352920"/>
                <a:gd name="connsiteX3" fmla="*/ 1508959 w 1660294"/>
                <a:gd name="connsiteY3" fmla="*/ 237946 h 352920"/>
                <a:gd name="connsiteX4" fmla="*/ 1660294 w 1660294"/>
                <a:gd name="connsiteY4" fmla="*/ 74783 h 352920"/>
                <a:gd name="connsiteX0" fmla="*/ 0 w 1467609"/>
                <a:gd name="connsiteY0" fmla="*/ 28423 h 278126"/>
                <a:gd name="connsiteX1" fmla="*/ 177861 w 1467609"/>
                <a:gd name="connsiteY1" fmla="*/ 173047 h 278126"/>
                <a:gd name="connsiteX2" fmla="*/ 780417 w 1467609"/>
                <a:gd name="connsiteY2" fmla="*/ 278096 h 278126"/>
                <a:gd name="connsiteX3" fmla="*/ 1316274 w 1467609"/>
                <a:gd name="connsiteY3" fmla="*/ 163163 h 278126"/>
                <a:gd name="connsiteX4" fmla="*/ 1467609 w 1467609"/>
                <a:gd name="connsiteY4" fmla="*/ 0 h 278126"/>
                <a:gd name="connsiteX0" fmla="*/ 0 w 1467609"/>
                <a:gd name="connsiteY0" fmla="*/ 28423 h 278189"/>
                <a:gd name="connsiteX1" fmla="*/ 222327 w 1467609"/>
                <a:gd name="connsiteY1" fmla="*/ 144900 h 278189"/>
                <a:gd name="connsiteX2" fmla="*/ 780417 w 1467609"/>
                <a:gd name="connsiteY2" fmla="*/ 278096 h 278189"/>
                <a:gd name="connsiteX3" fmla="*/ 1316274 w 1467609"/>
                <a:gd name="connsiteY3" fmla="*/ 163163 h 278189"/>
                <a:gd name="connsiteX4" fmla="*/ 1467609 w 1467609"/>
                <a:gd name="connsiteY4" fmla="*/ 0 h 278189"/>
                <a:gd name="connsiteX0" fmla="*/ 0 w 1467609"/>
                <a:gd name="connsiteY0" fmla="*/ 28423 h 278126"/>
                <a:gd name="connsiteX1" fmla="*/ 222327 w 1467609"/>
                <a:gd name="connsiteY1" fmla="*/ 173047 h 278126"/>
                <a:gd name="connsiteX2" fmla="*/ 780417 w 1467609"/>
                <a:gd name="connsiteY2" fmla="*/ 278096 h 278126"/>
                <a:gd name="connsiteX3" fmla="*/ 1316274 w 1467609"/>
                <a:gd name="connsiteY3" fmla="*/ 163163 h 278126"/>
                <a:gd name="connsiteX4" fmla="*/ 1467609 w 1467609"/>
                <a:gd name="connsiteY4" fmla="*/ 0 h 278126"/>
                <a:gd name="connsiteX0" fmla="*/ 0 w 1467609"/>
                <a:gd name="connsiteY0" fmla="*/ 28423 h 278127"/>
                <a:gd name="connsiteX1" fmla="*/ 222327 w 1467609"/>
                <a:gd name="connsiteY1" fmla="*/ 173047 h 278127"/>
                <a:gd name="connsiteX2" fmla="*/ 780417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127"/>
                <a:gd name="connsiteX1" fmla="*/ 222327 w 1467609"/>
                <a:gd name="connsiteY1" fmla="*/ 173047 h 278127"/>
                <a:gd name="connsiteX2" fmla="*/ 795239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127"/>
                <a:gd name="connsiteX1" fmla="*/ 281615 w 1467609"/>
                <a:gd name="connsiteY1" fmla="*/ 173047 h 278127"/>
                <a:gd name="connsiteX2" fmla="*/ 795239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207"/>
                <a:gd name="connsiteX1" fmla="*/ 281615 w 1467609"/>
                <a:gd name="connsiteY1" fmla="*/ 173047 h 278207"/>
                <a:gd name="connsiteX2" fmla="*/ 795239 w 1467609"/>
                <a:gd name="connsiteY2" fmla="*/ 278096 h 278207"/>
                <a:gd name="connsiteX3" fmla="*/ 1242166 w 1467609"/>
                <a:gd name="connsiteY3" fmla="*/ 153781 h 278207"/>
                <a:gd name="connsiteX4" fmla="*/ 1467609 w 1467609"/>
                <a:gd name="connsiteY4" fmla="*/ 0 h 278207"/>
                <a:gd name="connsiteX0" fmla="*/ 0 w 1467609"/>
                <a:gd name="connsiteY0" fmla="*/ 276 h 278215"/>
                <a:gd name="connsiteX1" fmla="*/ 281615 w 1467609"/>
                <a:gd name="connsiteY1" fmla="*/ 173047 h 278215"/>
                <a:gd name="connsiteX2" fmla="*/ 795239 w 1467609"/>
                <a:gd name="connsiteY2" fmla="*/ 278096 h 278215"/>
                <a:gd name="connsiteX3" fmla="*/ 1242166 w 1467609"/>
                <a:gd name="connsiteY3" fmla="*/ 153781 h 278215"/>
                <a:gd name="connsiteX4" fmla="*/ 1467609 w 1467609"/>
                <a:gd name="connsiteY4" fmla="*/ 0 h 278215"/>
                <a:gd name="connsiteX0" fmla="*/ 0 w 1467609"/>
                <a:gd name="connsiteY0" fmla="*/ 31417 h 309356"/>
                <a:gd name="connsiteX1" fmla="*/ 281615 w 1467609"/>
                <a:gd name="connsiteY1" fmla="*/ 204188 h 309356"/>
                <a:gd name="connsiteX2" fmla="*/ 795239 w 1467609"/>
                <a:gd name="connsiteY2" fmla="*/ 309237 h 309356"/>
                <a:gd name="connsiteX3" fmla="*/ 1242166 w 1467609"/>
                <a:gd name="connsiteY3" fmla="*/ 184922 h 309356"/>
                <a:gd name="connsiteX4" fmla="*/ 1467609 w 1467609"/>
                <a:gd name="connsiteY4" fmla="*/ 0 h 30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609" h="309356">
                  <a:moveTo>
                    <a:pt x="0" y="31417"/>
                  </a:moveTo>
                  <a:cubicBezTo>
                    <a:pt x="96858" y="82010"/>
                    <a:pt x="149075" y="157885"/>
                    <a:pt x="281615" y="204188"/>
                  </a:cubicBezTo>
                  <a:cubicBezTo>
                    <a:pt x="414155" y="250491"/>
                    <a:pt x="635147" y="312448"/>
                    <a:pt x="795239" y="309237"/>
                  </a:cubicBezTo>
                  <a:cubicBezTo>
                    <a:pt x="955331" y="306026"/>
                    <a:pt x="1130104" y="231271"/>
                    <a:pt x="1242166" y="184922"/>
                  </a:cubicBezTo>
                  <a:cubicBezTo>
                    <a:pt x="1354228" y="138573"/>
                    <a:pt x="1357507" y="39809"/>
                    <a:pt x="1467609" y="0"/>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7" name="フリーフォーム 6"/>
            <p:cNvSpPr/>
            <p:nvPr/>
          </p:nvSpPr>
          <p:spPr>
            <a:xfrm>
              <a:off x="1938350" y="2940360"/>
              <a:ext cx="1160018" cy="250379"/>
            </a:xfrm>
            <a:custGeom>
              <a:avLst/>
              <a:gdLst>
                <a:gd name="connsiteX0" fmla="*/ 2133600 w 2133600"/>
                <a:gd name="connsiteY0" fmla="*/ 55418 h 634999"/>
                <a:gd name="connsiteX1" fmla="*/ 1662546 w 2133600"/>
                <a:gd name="connsiteY1" fmla="*/ 526472 h 634999"/>
                <a:gd name="connsiteX2" fmla="*/ 1219200 w 2133600"/>
                <a:gd name="connsiteY2" fmla="*/ 623454 h 634999"/>
                <a:gd name="connsiteX3" fmla="*/ 609600 w 2133600"/>
                <a:gd name="connsiteY3" fmla="*/ 457200 h 634999"/>
                <a:gd name="connsiteX4" fmla="*/ 0 w 2133600"/>
                <a:gd name="connsiteY4" fmla="*/ 0 h 634999"/>
                <a:gd name="connsiteX0" fmla="*/ 2128486 w 2128486"/>
                <a:gd name="connsiteY0" fmla="*/ 7016 h 634999"/>
                <a:gd name="connsiteX1" fmla="*/ 1662546 w 2128486"/>
                <a:gd name="connsiteY1" fmla="*/ 526472 h 634999"/>
                <a:gd name="connsiteX2" fmla="*/ 1219200 w 2128486"/>
                <a:gd name="connsiteY2" fmla="*/ 623454 h 634999"/>
                <a:gd name="connsiteX3" fmla="*/ 609600 w 2128486"/>
                <a:gd name="connsiteY3" fmla="*/ 457200 h 634999"/>
                <a:gd name="connsiteX4" fmla="*/ 0 w 2128486"/>
                <a:gd name="connsiteY4" fmla="*/ 0 h 634999"/>
                <a:gd name="connsiteX0" fmla="*/ 2128486 w 2128486"/>
                <a:gd name="connsiteY0" fmla="*/ 7016 h 649816"/>
                <a:gd name="connsiteX1" fmla="*/ 1624430 w 2128486"/>
                <a:gd name="connsiteY1" fmla="*/ 547076 h 649816"/>
                <a:gd name="connsiteX2" fmla="*/ 1219200 w 2128486"/>
                <a:gd name="connsiteY2" fmla="*/ 623454 h 649816"/>
                <a:gd name="connsiteX3" fmla="*/ 609600 w 2128486"/>
                <a:gd name="connsiteY3" fmla="*/ 457200 h 649816"/>
                <a:gd name="connsiteX4" fmla="*/ 0 w 2128486"/>
                <a:gd name="connsiteY4" fmla="*/ 0 h 649816"/>
                <a:gd name="connsiteX0" fmla="*/ 2128486 w 2128486"/>
                <a:gd name="connsiteY0" fmla="*/ 7016 h 649087"/>
                <a:gd name="connsiteX1" fmla="*/ 1624430 w 2128486"/>
                <a:gd name="connsiteY1" fmla="*/ 547076 h 649087"/>
                <a:gd name="connsiteX2" fmla="*/ 1192382 w 2128486"/>
                <a:gd name="connsiteY2" fmla="*/ 619083 h 649087"/>
                <a:gd name="connsiteX3" fmla="*/ 609600 w 2128486"/>
                <a:gd name="connsiteY3" fmla="*/ 457200 h 649087"/>
                <a:gd name="connsiteX4" fmla="*/ 0 w 2128486"/>
                <a:gd name="connsiteY4" fmla="*/ 0 h 649087"/>
                <a:gd name="connsiteX0" fmla="*/ 2128486 w 2128486"/>
                <a:gd name="connsiteY0" fmla="*/ 7016 h 649087"/>
                <a:gd name="connsiteX1" fmla="*/ 1624430 w 2128486"/>
                <a:gd name="connsiteY1" fmla="*/ 547076 h 649087"/>
                <a:gd name="connsiteX2" fmla="*/ 1192382 w 2128486"/>
                <a:gd name="connsiteY2" fmla="*/ 619083 h 649087"/>
                <a:gd name="connsiteX3" fmla="*/ 508306 w 2128486"/>
                <a:gd name="connsiteY3" fmla="*/ 367056 h 649087"/>
                <a:gd name="connsiteX4" fmla="*/ 0 w 2128486"/>
                <a:gd name="connsiteY4" fmla="*/ 0 h 649087"/>
                <a:gd name="connsiteX0" fmla="*/ 2128486 w 2128486"/>
                <a:gd name="connsiteY0" fmla="*/ 7016 h 637085"/>
                <a:gd name="connsiteX1" fmla="*/ 1624430 w 2128486"/>
                <a:gd name="connsiteY1" fmla="*/ 475068 h 637085"/>
                <a:gd name="connsiteX2" fmla="*/ 1192382 w 2128486"/>
                <a:gd name="connsiteY2" fmla="*/ 619083 h 637085"/>
                <a:gd name="connsiteX3" fmla="*/ 508306 w 2128486"/>
                <a:gd name="connsiteY3" fmla="*/ 367056 h 637085"/>
                <a:gd name="connsiteX4" fmla="*/ 0 w 2128486"/>
                <a:gd name="connsiteY4" fmla="*/ 0 h 637085"/>
                <a:gd name="connsiteX0" fmla="*/ 2128486 w 2128486"/>
                <a:gd name="connsiteY0" fmla="*/ 7016 h 553077"/>
                <a:gd name="connsiteX1" fmla="*/ 1624430 w 2128486"/>
                <a:gd name="connsiteY1" fmla="*/ 475068 h 553077"/>
                <a:gd name="connsiteX2" fmla="*/ 976358 w 2128486"/>
                <a:gd name="connsiteY2" fmla="*/ 475068 h 553077"/>
                <a:gd name="connsiteX3" fmla="*/ 508306 w 2128486"/>
                <a:gd name="connsiteY3" fmla="*/ 367056 h 553077"/>
                <a:gd name="connsiteX4" fmla="*/ 0 w 2128486"/>
                <a:gd name="connsiteY4" fmla="*/ 0 h 553077"/>
                <a:gd name="connsiteX0" fmla="*/ 2128486 w 2128486"/>
                <a:gd name="connsiteY0" fmla="*/ 7016 h 565078"/>
                <a:gd name="connsiteX1" fmla="*/ 1624430 w 2128486"/>
                <a:gd name="connsiteY1" fmla="*/ 475068 h 565078"/>
                <a:gd name="connsiteX2" fmla="*/ 1048366 w 2128486"/>
                <a:gd name="connsiteY2" fmla="*/ 547076 h 565078"/>
                <a:gd name="connsiteX3" fmla="*/ 508306 w 2128486"/>
                <a:gd name="connsiteY3" fmla="*/ 367056 h 565078"/>
                <a:gd name="connsiteX4" fmla="*/ 0 w 2128486"/>
                <a:gd name="connsiteY4" fmla="*/ 0 h 565078"/>
                <a:gd name="connsiteX0" fmla="*/ 2128486 w 2128486"/>
                <a:gd name="connsiteY0" fmla="*/ 7016 h 559077"/>
                <a:gd name="connsiteX1" fmla="*/ 1660434 w 2128486"/>
                <a:gd name="connsiteY1" fmla="*/ 439063 h 559077"/>
                <a:gd name="connsiteX2" fmla="*/ 1048366 w 2128486"/>
                <a:gd name="connsiteY2" fmla="*/ 547076 h 559077"/>
                <a:gd name="connsiteX3" fmla="*/ 508306 w 2128486"/>
                <a:gd name="connsiteY3" fmla="*/ 367056 h 559077"/>
                <a:gd name="connsiteX4" fmla="*/ 0 w 2128486"/>
                <a:gd name="connsiteY4" fmla="*/ 0 h 559077"/>
                <a:gd name="connsiteX0" fmla="*/ 1620179 w 1620179"/>
                <a:gd name="connsiteY0" fmla="*/ 1 h 542582"/>
                <a:gd name="connsiteX1" fmla="*/ 1152127 w 1620179"/>
                <a:gd name="connsiteY1" fmla="*/ 432048 h 542582"/>
                <a:gd name="connsiteX2" fmla="*/ 540059 w 1620179"/>
                <a:gd name="connsiteY2" fmla="*/ 540061 h 542582"/>
                <a:gd name="connsiteX3" fmla="*/ -1 w 1620179"/>
                <a:gd name="connsiteY3" fmla="*/ 360041 h 542582"/>
              </a:gdLst>
              <a:ahLst/>
              <a:cxnLst>
                <a:cxn ang="0">
                  <a:pos x="connsiteX0" y="connsiteY0"/>
                </a:cxn>
                <a:cxn ang="0">
                  <a:pos x="connsiteX1" y="connsiteY1"/>
                </a:cxn>
                <a:cxn ang="0">
                  <a:pos x="connsiteX2" y="connsiteY2"/>
                </a:cxn>
                <a:cxn ang="0">
                  <a:pos x="connsiteX3" y="connsiteY3"/>
                </a:cxn>
              </a:cxnLst>
              <a:rect l="l" t="t" r="r" b="b"/>
              <a:pathLst>
                <a:path w="1620179" h="542582">
                  <a:moveTo>
                    <a:pt x="1620179" y="1"/>
                  </a:moveTo>
                  <a:cubicBezTo>
                    <a:pt x="1460852" y="188191"/>
                    <a:pt x="1332147" y="342038"/>
                    <a:pt x="1152127" y="432048"/>
                  </a:cubicBezTo>
                  <a:cubicBezTo>
                    <a:pt x="972107" y="522058"/>
                    <a:pt x="732080" y="552062"/>
                    <a:pt x="540059" y="540061"/>
                  </a:cubicBezTo>
                  <a:cubicBezTo>
                    <a:pt x="348038" y="528060"/>
                    <a:pt x="174727" y="451220"/>
                    <a:pt x="-1" y="360041"/>
                  </a:cubicBezTo>
                </a:path>
              </a:pathLst>
            </a:custGeom>
            <a:ln w="38100">
              <a:solidFill>
                <a:srgbClr val="FF66CC"/>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8" name="フリーフォーム 7"/>
            <p:cNvSpPr/>
            <p:nvPr/>
          </p:nvSpPr>
          <p:spPr>
            <a:xfrm>
              <a:off x="5220072" y="2951132"/>
              <a:ext cx="1192905" cy="391197"/>
            </a:xfrm>
            <a:custGeom>
              <a:avLst/>
              <a:gdLst>
                <a:gd name="connsiteX0" fmla="*/ 0 w 2286000"/>
                <a:gd name="connsiteY0" fmla="*/ 180109 h 660400"/>
                <a:gd name="connsiteX1" fmla="*/ 581891 w 2286000"/>
                <a:gd name="connsiteY1" fmla="*/ 540327 h 660400"/>
                <a:gd name="connsiteX2" fmla="*/ 1288473 w 2286000"/>
                <a:gd name="connsiteY2" fmla="*/ 609600 h 660400"/>
                <a:gd name="connsiteX3" fmla="*/ 2022764 w 2286000"/>
                <a:gd name="connsiteY3" fmla="*/ 235527 h 660400"/>
                <a:gd name="connsiteX4" fmla="*/ 2286000 w 2286000"/>
                <a:gd name="connsiteY4" fmla="*/ 0 h 660400"/>
                <a:gd name="connsiteX0" fmla="*/ 0 w 2175431"/>
                <a:gd name="connsiteY0" fmla="*/ 112293 h 660400"/>
                <a:gd name="connsiteX1" fmla="*/ 471322 w 2175431"/>
                <a:gd name="connsiteY1" fmla="*/ 540327 h 660400"/>
                <a:gd name="connsiteX2" fmla="*/ 1177904 w 2175431"/>
                <a:gd name="connsiteY2" fmla="*/ 609600 h 660400"/>
                <a:gd name="connsiteX3" fmla="*/ 1912195 w 2175431"/>
                <a:gd name="connsiteY3" fmla="*/ 235527 h 660400"/>
                <a:gd name="connsiteX4" fmla="*/ 2175431 w 2175431"/>
                <a:gd name="connsiteY4" fmla="*/ 0 h 660400"/>
                <a:gd name="connsiteX0" fmla="*/ 0 w 2175431"/>
                <a:gd name="connsiteY0" fmla="*/ 112293 h 643067"/>
                <a:gd name="connsiteX1" fmla="*/ 612068 w 2175431"/>
                <a:gd name="connsiteY1" fmla="*/ 436329 h 643067"/>
                <a:gd name="connsiteX2" fmla="*/ 1177904 w 2175431"/>
                <a:gd name="connsiteY2" fmla="*/ 609600 h 643067"/>
                <a:gd name="connsiteX3" fmla="*/ 1912195 w 2175431"/>
                <a:gd name="connsiteY3" fmla="*/ 235527 h 643067"/>
                <a:gd name="connsiteX4" fmla="*/ 2175431 w 2175431"/>
                <a:gd name="connsiteY4" fmla="*/ 0 h 643067"/>
                <a:gd name="connsiteX0" fmla="*/ 0 w 2175431"/>
                <a:gd name="connsiteY0" fmla="*/ 112293 h 490335"/>
                <a:gd name="connsiteX1" fmla="*/ 612068 w 2175431"/>
                <a:gd name="connsiteY1" fmla="*/ 436329 h 490335"/>
                <a:gd name="connsiteX2" fmla="*/ 1296144 w 2175431"/>
                <a:gd name="connsiteY2" fmla="*/ 436330 h 490335"/>
                <a:gd name="connsiteX3" fmla="*/ 1912195 w 2175431"/>
                <a:gd name="connsiteY3" fmla="*/ 235527 h 490335"/>
                <a:gd name="connsiteX4" fmla="*/ 2175431 w 2175431"/>
                <a:gd name="connsiteY4" fmla="*/ 0 h 490335"/>
                <a:gd name="connsiteX0" fmla="*/ 0 w 2520280"/>
                <a:gd name="connsiteY0" fmla="*/ 72007 h 450049"/>
                <a:gd name="connsiteX1" fmla="*/ 612068 w 2520280"/>
                <a:gd name="connsiteY1" fmla="*/ 396043 h 450049"/>
                <a:gd name="connsiteX2" fmla="*/ 1296144 w 2520280"/>
                <a:gd name="connsiteY2" fmla="*/ 396044 h 450049"/>
                <a:gd name="connsiteX3" fmla="*/ 1912195 w 2520280"/>
                <a:gd name="connsiteY3" fmla="*/ 195241 h 450049"/>
                <a:gd name="connsiteX4" fmla="*/ 2520280 w 2520280"/>
                <a:gd name="connsiteY4" fmla="*/ 0 h 450049"/>
                <a:gd name="connsiteX0" fmla="*/ 0 w 1912195"/>
                <a:gd name="connsiteY0" fmla="*/ 0 h 357279"/>
                <a:gd name="connsiteX1" fmla="*/ 612068 w 1912195"/>
                <a:gd name="connsiteY1" fmla="*/ 324036 h 357279"/>
                <a:gd name="connsiteX2" fmla="*/ 1296144 w 1912195"/>
                <a:gd name="connsiteY2" fmla="*/ 324037 h 357279"/>
                <a:gd name="connsiteX3" fmla="*/ 1912195 w 1912195"/>
                <a:gd name="connsiteY3" fmla="*/ 123234 h 357279"/>
                <a:gd name="connsiteX0" fmla="*/ 0 w 1296144"/>
                <a:gd name="connsiteY0" fmla="*/ 0 h 357279"/>
                <a:gd name="connsiteX1" fmla="*/ 612068 w 1296144"/>
                <a:gd name="connsiteY1" fmla="*/ 324036 h 357279"/>
                <a:gd name="connsiteX2" fmla="*/ 1296144 w 1296144"/>
                <a:gd name="connsiteY2" fmla="*/ 324037 h 357279"/>
                <a:gd name="connsiteX0" fmla="*/ 0 w 1296144"/>
                <a:gd name="connsiteY0" fmla="*/ 0 h 334457"/>
                <a:gd name="connsiteX1" fmla="*/ 405590 w 1296144"/>
                <a:gd name="connsiteY1" fmla="*/ 250294 h 334457"/>
                <a:gd name="connsiteX2" fmla="*/ 1296144 w 1296144"/>
                <a:gd name="connsiteY2" fmla="*/ 324037 h 334457"/>
                <a:gd name="connsiteX0" fmla="*/ 0 w 1001176"/>
                <a:gd name="connsiteY0" fmla="*/ 0 h 309020"/>
                <a:gd name="connsiteX1" fmla="*/ 405590 w 1001176"/>
                <a:gd name="connsiteY1" fmla="*/ 250294 h 309020"/>
                <a:gd name="connsiteX2" fmla="*/ 1001176 w 1001176"/>
                <a:gd name="connsiteY2" fmla="*/ 294541 h 309020"/>
                <a:gd name="connsiteX0" fmla="*/ 0 w 1192905"/>
                <a:gd name="connsiteY0" fmla="*/ 0 h 403152"/>
                <a:gd name="connsiteX1" fmla="*/ 405590 w 1192905"/>
                <a:gd name="connsiteY1" fmla="*/ 250294 h 403152"/>
                <a:gd name="connsiteX2" fmla="*/ 1192905 w 1192905"/>
                <a:gd name="connsiteY2" fmla="*/ 397780 h 403152"/>
                <a:gd name="connsiteX0" fmla="*/ 0 w 1192905"/>
                <a:gd name="connsiteY0" fmla="*/ 0 h 406278"/>
                <a:gd name="connsiteX1" fmla="*/ 494081 w 1192905"/>
                <a:gd name="connsiteY1" fmla="*/ 309288 h 406278"/>
                <a:gd name="connsiteX2" fmla="*/ 1192905 w 1192905"/>
                <a:gd name="connsiteY2" fmla="*/ 397780 h 406278"/>
              </a:gdLst>
              <a:ahLst/>
              <a:cxnLst>
                <a:cxn ang="0">
                  <a:pos x="connsiteX0" y="connsiteY0"/>
                </a:cxn>
                <a:cxn ang="0">
                  <a:pos x="connsiteX1" y="connsiteY1"/>
                </a:cxn>
                <a:cxn ang="0">
                  <a:pos x="connsiteX2" y="connsiteY2"/>
                </a:cxn>
              </a:cxnLst>
              <a:rect l="l" t="t" r="r" b="b"/>
              <a:pathLst>
                <a:path w="1192905" h="406278">
                  <a:moveTo>
                    <a:pt x="0" y="0"/>
                  </a:moveTo>
                  <a:cubicBezTo>
                    <a:pt x="183573" y="144318"/>
                    <a:pt x="327218" y="260198"/>
                    <a:pt x="494081" y="309288"/>
                  </a:cubicBezTo>
                  <a:cubicBezTo>
                    <a:pt x="660944" y="358378"/>
                    <a:pt x="976217" y="431247"/>
                    <a:pt x="1192905" y="397780"/>
                  </a:cubicBezTo>
                </a:path>
              </a:pathLst>
            </a:custGeom>
            <a:ln w="38100">
              <a:solidFill>
                <a:srgbClr val="FF66CC"/>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9" name="グループ化 8"/>
            <p:cNvGrpSpPr/>
            <p:nvPr/>
          </p:nvGrpSpPr>
          <p:grpSpPr>
            <a:xfrm>
              <a:off x="3491880" y="1474024"/>
              <a:ext cx="720874" cy="798118"/>
              <a:chOff x="3929134" y="1872470"/>
              <a:chExt cx="720874" cy="828886"/>
            </a:xfrm>
          </p:grpSpPr>
          <p:cxnSp>
            <p:nvCxnSpPr>
              <p:cNvPr id="24" name="直線矢印コネクタ 23"/>
              <p:cNvCxnSpPr/>
              <p:nvPr/>
            </p:nvCxnSpPr>
            <p:spPr>
              <a:xfrm rot="5400000">
                <a:off x="4235168" y="2286516"/>
                <a:ext cx="82809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rot="10800000">
                <a:off x="3929134" y="1872470"/>
                <a:ext cx="72008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0" name="直線矢印コネクタ 9"/>
            <p:cNvCxnSpPr/>
            <p:nvPr/>
          </p:nvCxnSpPr>
          <p:spPr>
            <a:xfrm flipV="1">
              <a:off x="4653347" y="2920770"/>
              <a:ext cx="529672" cy="63240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5969377" y="2364606"/>
              <a:ext cx="408823" cy="5815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283478" y="1708020"/>
              <a:ext cx="2104946" cy="800151"/>
            </a:xfrm>
            <a:prstGeom prst="rect">
              <a:avLst/>
            </a:prstGeom>
            <a:noFill/>
          </p:spPr>
          <p:txBody>
            <a:bodyPr wrap="square" rtlCol="0">
              <a:spAutoFit/>
            </a:bodyPr>
            <a:lstStyle/>
            <a:p>
              <a:r>
                <a:rPr kumimoji="1" lang="ja-JP" altLang="en-US" sz="2400" dirty="0" smtClean="0"/>
                <a:t>表面引張応力領域</a:t>
              </a:r>
              <a:endParaRPr kumimoji="1" lang="ja-JP" altLang="en-US" sz="2400" dirty="0"/>
            </a:p>
          </p:txBody>
        </p:sp>
        <p:sp>
          <p:nvSpPr>
            <p:cNvPr id="13" name="テキスト ボックス 12"/>
            <p:cNvSpPr txBox="1"/>
            <p:nvPr/>
          </p:nvSpPr>
          <p:spPr>
            <a:xfrm>
              <a:off x="4392835" y="3608114"/>
              <a:ext cx="1780953" cy="800151"/>
            </a:xfrm>
            <a:prstGeom prst="rect">
              <a:avLst/>
            </a:prstGeom>
            <a:noFill/>
          </p:spPr>
          <p:txBody>
            <a:bodyPr wrap="square" rtlCol="0">
              <a:spAutoFit/>
            </a:bodyPr>
            <a:lstStyle/>
            <a:p>
              <a:r>
                <a:rPr kumimoji="1" lang="ja-JP" altLang="en-US" sz="2400" dirty="0" smtClean="0"/>
                <a:t>表面にある小さいき裂</a:t>
              </a:r>
              <a:endParaRPr kumimoji="1" lang="ja-JP" altLang="en-US" sz="2400" dirty="0"/>
            </a:p>
          </p:txBody>
        </p:sp>
        <p:cxnSp>
          <p:nvCxnSpPr>
            <p:cNvPr id="14" name="直線矢印コネクタ 13"/>
            <p:cNvCxnSpPr/>
            <p:nvPr/>
          </p:nvCxnSpPr>
          <p:spPr>
            <a:xfrm flipH="1">
              <a:off x="3998936" y="3235576"/>
              <a:ext cx="200736" cy="801547"/>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367324" y="4037123"/>
              <a:ext cx="1731980" cy="800151"/>
            </a:xfrm>
            <a:prstGeom prst="rect">
              <a:avLst/>
            </a:prstGeom>
            <a:noFill/>
          </p:spPr>
          <p:txBody>
            <a:bodyPr wrap="square" rtlCol="0">
              <a:spAutoFit/>
            </a:bodyPr>
            <a:lstStyle/>
            <a:p>
              <a:r>
                <a:rPr kumimoji="1" lang="ja-JP" altLang="en-US" sz="2400" dirty="0" smtClean="0"/>
                <a:t>最大せん断応力の位置</a:t>
              </a:r>
              <a:endParaRPr kumimoji="1" lang="ja-JP" altLang="en-US" sz="2400" dirty="0"/>
            </a:p>
          </p:txBody>
        </p:sp>
        <p:sp>
          <p:nvSpPr>
            <p:cNvPr id="16" name="フリーフォーム 15"/>
            <p:cNvSpPr/>
            <p:nvPr/>
          </p:nvSpPr>
          <p:spPr>
            <a:xfrm flipH="1">
              <a:off x="5081317" y="2770841"/>
              <a:ext cx="138755" cy="189259"/>
            </a:xfrm>
            <a:custGeom>
              <a:avLst/>
              <a:gdLst>
                <a:gd name="connsiteX0" fmla="*/ 58993 w 471948"/>
                <a:gd name="connsiteY0" fmla="*/ 0 h 280219"/>
                <a:gd name="connsiteX1" fmla="*/ 0 w 471948"/>
                <a:gd name="connsiteY1" fmla="*/ 221226 h 280219"/>
                <a:gd name="connsiteX2" fmla="*/ 0 w 471948"/>
                <a:gd name="connsiteY2" fmla="*/ 221226 h 280219"/>
                <a:gd name="connsiteX3" fmla="*/ 471948 w 471948"/>
                <a:gd name="connsiteY3" fmla="*/ 280219 h 280219"/>
                <a:gd name="connsiteX0" fmla="*/ 206477 w 206477"/>
                <a:gd name="connsiteY0" fmla="*/ 0 h 383458"/>
                <a:gd name="connsiteX1" fmla="*/ 147484 w 206477"/>
                <a:gd name="connsiteY1" fmla="*/ 221226 h 383458"/>
                <a:gd name="connsiteX2" fmla="*/ 147484 w 206477"/>
                <a:gd name="connsiteY2" fmla="*/ 221226 h 383458"/>
                <a:gd name="connsiteX3" fmla="*/ 0 w 206477"/>
                <a:gd name="connsiteY3" fmla="*/ 383458 h 383458"/>
                <a:gd name="connsiteX0" fmla="*/ 206477 w 206477"/>
                <a:gd name="connsiteY0" fmla="*/ 0 h 383458"/>
                <a:gd name="connsiteX1" fmla="*/ 147484 w 206477"/>
                <a:gd name="connsiteY1" fmla="*/ 221226 h 383458"/>
                <a:gd name="connsiteX2" fmla="*/ 147484 w 206477"/>
                <a:gd name="connsiteY2" fmla="*/ 221226 h 383458"/>
                <a:gd name="connsiteX3" fmla="*/ 0 w 206477"/>
                <a:gd name="connsiteY3" fmla="*/ 383458 h 383458"/>
                <a:gd name="connsiteX0" fmla="*/ 206477 w 206477"/>
                <a:gd name="connsiteY0" fmla="*/ 0 h 383458"/>
                <a:gd name="connsiteX1" fmla="*/ 147484 w 206477"/>
                <a:gd name="connsiteY1" fmla="*/ 221226 h 383458"/>
                <a:gd name="connsiteX2" fmla="*/ 147484 w 206477"/>
                <a:gd name="connsiteY2" fmla="*/ 221226 h 383458"/>
                <a:gd name="connsiteX3" fmla="*/ 0 w 206477"/>
                <a:gd name="connsiteY3" fmla="*/ 383458 h 383458"/>
                <a:gd name="connsiteX0" fmla="*/ 206477 w 206477"/>
                <a:gd name="connsiteY0" fmla="*/ 0 h 383458"/>
                <a:gd name="connsiteX1" fmla="*/ 147484 w 206477"/>
                <a:gd name="connsiteY1" fmla="*/ 221226 h 383458"/>
                <a:gd name="connsiteX2" fmla="*/ 0 w 206477"/>
                <a:gd name="connsiteY2" fmla="*/ 383458 h 383458"/>
                <a:gd name="connsiteX0" fmla="*/ 206477 w 206477"/>
                <a:gd name="connsiteY0" fmla="*/ 0 h 383458"/>
                <a:gd name="connsiteX1" fmla="*/ 147484 w 206477"/>
                <a:gd name="connsiteY1" fmla="*/ 221226 h 383458"/>
                <a:gd name="connsiteX2" fmla="*/ 0 w 206477"/>
                <a:gd name="connsiteY2" fmla="*/ 383458 h 383458"/>
                <a:gd name="connsiteX0" fmla="*/ 206477 w 206477"/>
                <a:gd name="connsiteY0" fmla="*/ 0 h 383458"/>
                <a:gd name="connsiteX1" fmla="*/ 147484 w 206477"/>
                <a:gd name="connsiteY1" fmla="*/ 221226 h 383458"/>
                <a:gd name="connsiteX2" fmla="*/ 0 w 206477"/>
                <a:gd name="connsiteY2" fmla="*/ 383458 h 383458"/>
                <a:gd name="connsiteX0" fmla="*/ 206477 w 206477"/>
                <a:gd name="connsiteY0" fmla="*/ 0 h 383458"/>
                <a:gd name="connsiteX1" fmla="*/ 0 w 206477"/>
                <a:gd name="connsiteY1" fmla="*/ 383458 h 383458"/>
                <a:gd name="connsiteX0" fmla="*/ 162232 w 162232"/>
                <a:gd name="connsiteY0" fmla="*/ 0 h 265470"/>
                <a:gd name="connsiteX1" fmla="*/ 0 w 162232"/>
                <a:gd name="connsiteY1" fmla="*/ 265470 h 265470"/>
              </a:gdLst>
              <a:ahLst/>
              <a:cxnLst>
                <a:cxn ang="0">
                  <a:pos x="connsiteX0" y="connsiteY0"/>
                </a:cxn>
                <a:cxn ang="0">
                  <a:pos x="connsiteX1" y="connsiteY1"/>
                </a:cxn>
              </a:cxnLst>
              <a:rect l="l" t="t" r="r" b="b"/>
              <a:pathLst>
                <a:path w="162232" h="265470">
                  <a:moveTo>
                    <a:pt x="162232" y="0"/>
                  </a:moveTo>
                  <a:lnTo>
                    <a:pt x="0" y="26547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フリーフォーム 16"/>
            <p:cNvSpPr/>
            <p:nvPr/>
          </p:nvSpPr>
          <p:spPr>
            <a:xfrm>
              <a:off x="3111924" y="2686857"/>
              <a:ext cx="81116" cy="203439"/>
            </a:xfrm>
            <a:custGeom>
              <a:avLst/>
              <a:gdLst>
                <a:gd name="connsiteX0" fmla="*/ 58993 w 471948"/>
                <a:gd name="connsiteY0" fmla="*/ 0 h 280219"/>
                <a:gd name="connsiteX1" fmla="*/ 0 w 471948"/>
                <a:gd name="connsiteY1" fmla="*/ 221226 h 280219"/>
                <a:gd name="connsiteX2" fmla="*/ 0 w 471948"/>
                <a:gd name="connsiteY2" fmla="*/ 221226 h 280219"/>
                <a:gd name="connsiteX3" fmla="*/ 471948 w 471948"/>
                <a:gd name="connsiteY3" fmla="*/ 280219 h 280219"/>
                <a:gd name="connsiteX0" fmla="*/ 206477 w 206477"/>
                <a:gd name="connsiteY0" fmla="*/ 0 h 383458"/>
                <a:gd name="connsiteX1" fmla="*/ 147484 w 206477"/>
                <a:gd name="connsiteY1" fmla="*/ 221226 h 383458"/>
                <a:gd name="connsiteX2" fmla="*/ 147484 w 206477"/>
                <a:gd name="connsiteY2" fmla="*/ 221226 h 383458"/>
                <a:gd name="connsiteX3" fmla="*/ 0 w 206477"/>
                <a:gd name="connsiteY3" fmla="*/ 383458 h 383458"/>
                <a:gd name="connsiteX0" fmla="*/ 206477 w 206477"/>
                <a:gd name="connsiteY0" fmla="*/ 0 h 383458"/>
                <a:gd name="connsiteX1" fmla="*/ 147484 w 206477"/>
                <a:gd name="connsiteY1" fmla="*/ 221226 h 383458"/>
                <a:gd name="connsiteX2" fmla="*/ 147484 w 206477"/>
                <a:gd name="connsiteY2" fmla="*/ 221226 h 383458"/>
                <a:gd name="connsiteX3" fmla="*/ 0 w 206477"/>
                <a:gd name="connsiteY3" fmla="*/ 383458 h 383458"/>
                <a:gd name="connsiteX0" fmla="*/ 206477 w 206477"/>
                <a:gd name="connsiteY0" fmla="*/ 0 h 383458"/>
                <a:gd name="connsiteX1" fmla="*/ 147484 w 206477"/>
                <a:gd name="connsiteY1" fmla="*/ 221226 h 383458"/>
                <a:gd name="connsiteX2" fmla="*/ 147484 w 206477"/>
                <a:gd name="connsiteY2" fmla="*/ 221226 h 383458"/>
                <a:gd name="connsiteX3" fmla="*/ 0 w 206477"/>
                <a:gd name="connsiteY3" fmla="*/ 383458 h 383458"/>
                <a:gd name="connsiteX0" fmla="*/ 206477 w 206477"/>
                <a:gd name="connsiteY0" fmla="*/ 0 h 383458"/>
                <a:gd name="connsiteX1" fmla="*/ 147484 w 206477"/>
                <a:gd name="connsiteY1" fmla="*/ 221226 h 383458"/>
                <a:gd name="connsiteX2" fmla="*/ 0 w 206477"/>
                <a:gd name="connsiteY2" fmla="*/ 383458 h 383458"/>
                <a:gd name="connsiteX0" fmla="*/ 206477 w 206477"/>
                <a:gd name="connsiteY0" fmla="*/ 0 h 383458"/>
                <a:gd name="connsiteX1" fmla="*/ 147484 w 206477"/>
                <a:gd name="connsiteY1" fmla="*/ 221226 h 383458"/>
                <a:gd name="connsiteX2" fmla="*/ 0 w 206477"/>
                <a:gd name="connsiteY2" fmla="*/ 383458 h 383458"/>
                <a:gd name="connsiteX0" fmla="*/ 206477 w 206477"/>
                <a:gd name="connsiteY0" fmla="*/ 0 h 383458"/>
                <a:gd name="connsiteX1" fmla="*/ 147484 w 206477"/>
                <a:gd name="connsiteY1" fmla="*/ 221226 h 383458"/>
                <a:gd name="connsiteX2" fmla="*/ 0 w 206477"/>
                <a:gd name="connsiteY2" fmla="*/ 383458 h 383458"/>
                <a:gd name="connsiteX0" fmla="*/ 206477 w 206477"/>
                <a:gd name="connsiteY0" fmla="*/ 0 h 383458"/>
                <a:gd name="connsiteX1" fmla="*/ 0 w 206477"/>
                <a:gd name="connsiteY1" fmla="*/ 383458 h 383458"/>
                <a:gd name="connsiteX0" fmla="*/ 162232 w 162232"/>
                <a:gd name="connsiteY0" fmla="*/ 0 h 265470"/>
                <a:gd name="connsiteX1" fmla="*/ 0 w 162232"/>
                <a:gd name="connsiteY1" fmla="*/ 265470 h 265470"/>
              </a:gdLst>
              <a:ahLst/>
              <a:cxnLst>
                <a:cxn ang="0">
                  <a:pos x="connsiteX0" y="connsiteY0"/>
                </a:cxn>
                <a:cxn ang="0">
                  <a:pos x="connsiteX1" y="connsiteY1"/>
                </a:cxn>
              </a:cxnLst>
              <a:rect l="l" t="t" r="r" b="b"/>
              <a:pathLst>
                <a:path w="162232" h="265470">
                  <a:moveTo>
                    <a:pt x="162232" y="0"/>
                  </a:moveTo>
                  <a:lnTo>
                    <a:pt x="0" y="26547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3922428" y="2890296"/>
              <a:ext cx="573065" cy="563069"/>
            </a:xfrm>
            <a:prstGeom prst="rect">
              <a:avLst/>
            </a:prstGeom>
            <a:noFill/>
          </p:spPr>
          <p:txBody>
            <a:bodyPr wrap="square" rtlCol="0">
              <a:spAutoFit/>
            </a:bodyPr>
            <a:lstStyle/>
            <a:p>
              <a:r>
                <a:rPr kumimoji="1" lang="en-US" altLang="ja-JP" sz="3200" b="1" dirty="0" smtClean="0">
                  <a:solidFill>
                    <a:srgbClr val="0070C0"/>
                  </a:solidFill>
                </a:rPr>
                <a:t>×</a:t>
              </a:r>
              <a:endParaRPr kumimoji="1" lang="ja-JP" altLang="en-US" sz="3200" b="1" dirty="0">
                <a:solidFill>
                  <a:srgbClr val="0070C0"/>
                </a:solidFill>
              </a:endParaRPr>
            </a:p>
          </p:txBody>
        </p:sp>
        <p:sp>
          <p:nvSpPr>
            <p:cNvPr id="19" name="フリーフォーム 18"/>
            <p:cNvSpPr/>
            <p:nvPr/>
          </p:nvSpPr>
          <p:spPr>
            <a:xfrm>
              <a:off x="2215895" y="2700210"/>
              <a:ext cx="1253613" cy="275602"/>
            </a:xfrm>
            <a:custGeom>
              <a:avLst/>
              <a:gdLst>
                <a:gd name="connsiteX0" fmla="*/ 0 w 1415845"/>
                <a:gd name="connsiteY0" fmla="*/ 117987 h 340350"/>
                <a:gd name="connsiteX1" fmla="*/ 368710 w 1415845"/>
                <a:gd name="connsiteY1" fmla="*/ 280219 h 340350"/>
                <a:gd name="connsiteX2" fmla="*/ 766916 w 1415845"/>
                <a:gd name="connsiteY2" fmla="*/ 339213 h 340350"/>
                <a:gd name="connsiteX3" fmla="*/ 1150375 w 1415845"/>
                <a:gd name="connsiteY3" fmla="*/ 235974 h 340350"/>
                <a:gd name="connsiteX4" fmla="*/ 1415845 w 1415845"/>
                <a:gd name="connsiteY4" fmla="*/ 0 h 340350"/>
                <a:gd name="connsiteX0" fmla="*/ 0 w 1607574"/>
                <a:gd name="connsiteY0" fmla="*/ 0 h 416546"/>
                <a:gd name="connsiteX1" fmla="*/ 560439 w 1607574"/>
                <a:gd name="connsiteY1" fmla="*/ 353961 h 416546"/>
                <a:gd name="connsiteX2" fmla="*/ 958645 w 1607574"/>
                <a:gd name="connsiteY2" fmla="*/ 412955 h 416546"/>
                <a:gd name="connsiteX3" fmla="*/ 1342104 w 1607574"/>
                <a:gd name="connsiteY3" fmla="*/ 309716 h 416546"/>
                <a:gd name="connsiteX4" fmla="*/ 1607574 w 1607574"/>
                <a:gd name="connsiteY4" fmla="*/ 73742 h 416546"/>
                <a:gd name="connsiteX0" fmla="*/ 0 w 1607574"/>
                <a:gd name="connsiteY0" fmla="*/ 0 h 424062"/>
                <a:gd name="connsiteX1" fmla="*/ 560439 w 1607574"/>
                <a:gd name="connsiteY1" fmla="*/ 353961 h 424062"/>
                <a:gd name="connsiteX2" fmla="*/ 958645 w 1607574"/>
                <a:gd name="connsiteY2" fmla="*/ 412955 h 424062"/>
                <a:gd name="connsiteX3" fmla="*/ 1253613 w 1607574"/>
                <a:gd name="connsiteY3" fmla="*/ 206477 h 424062"/>
                <a:gd name="connsiteX4" fmla="*/ 1607574 w 1607574"/>
                <a:gd name="connsiteY4" fmla="*/ 73742 h 424062"/>
                <a:gd name="connsiteX0" fmla="*/ 0 w 1607574"/>
                <a:gd name="connsiteY0" fmla="*/ 0 h 364476"/>
                <a:gd name="connsiteX1" fmla="*/ 560439 w 1607574"/>
                <a:gd name="connsiteY1" fmla="*/ 353961 h 364476"/>
                <a:gd name="connsiteX2" fmla="*/ 840658 w 1607574"/>
                <a:gd name="connsiteY2" fmla="*/ 265471 h 364476"/>
                <a:gd name="connsiteX3" fmla="*/ 1253613 w 1607574"/>
                <a:gd name="connsiteY3" fmla="*/ 206477 h 364476"/>
                <a:gd name="connsiteX4" fmla="*/ 1607574 w 1607574"/>
                <a:gd name="connsiteY4" fmla="*/ 73742 h 364476"/>
                <a:gd name="connsiteX0" fmla="*/ 0 w 1607574"/>
                <a:gd name="connsiteY0" fmla="*/ 0 h 265974"/>
                <a:gd name="connsiteX1" fmla="*/ 427704 w 1607574"/>
                <a:gd name="connsiteY1" fmla="*/ 176980 h 265974"/>
                <a:gd name="connsiteX2" fmla="*/ 840658 w 1607574"/>
                <a:gd name="connsiteY2" fmla="*/ 265471 h 265974"/>
                <a:gd name="connsiteX3" fmla="*/ 1253613 w 1607574"/>
                <a:gd name="connsiteY3" fmla="*/ 206477 h 265974"/>
                <a:gd name="connsiteX4" fmla="*/ 1607574 w 1607574"/>
                <a:gd name="connsiteY4" fmla="*/ 73742 h 265974"/>
                <a:gd name="connsiteX0" fmla="*/ 0 w 1415845"/>
                <a:gd name="connsiteY0" fmla="*/ 0 h 339716"/>
                <a:gd name="connsiteX1" fmla="*/ 235975 w 1415845"/>
                <a:gd name="connsiteY1" fmla="*/ 250722 h 339716"/>
                <a:gd name="connsiteX2" fmla="*/ 648929 w 1415845"/>
                <a:gd name="connsiteY2" fmla="*/ 339213 h 339716"/>
                <a:gd name="connsiteX3" fmla="*/ 1061884 w 1415845"/>
                <a:gd name="connsiteY3" fmla="*/ 280219 h 339716"/>
                <a:gd name="connsiteX4" fmla="*/ 1415845 w 1415845"/>
                <a:gd name="connsiteY4" fmla="*/ 147484 h 339716"/>
                <a:gd name="connsiteX0" fmla="*/ 0 w 1253613"/>
                <a:gd name="connsiteY0" fmla="*/ 0 h 339716"/>
                <a:gd name="connsiteX1" fmla="*/ 73743 w 1253613"/>
                <a:gd name="connsiteY1" fmla="*/ 250722 h 339716"/>
                <a:gd name="connsiteX2" fmla="*/ 486697 w 1253613"/>
                <a:gd name="connsiteY2" fmla="*/ 339213 h 339716"/>
                <a:gd name="connsiteX3" fmla="*/ 899652 w 1253613"/>
                <a:gd name="connsiteY3" fmla="*/ 280219 h 339716"/>
                <a:gd name="connsiteX4" fmla="*/ 1253613 w 1253613"/>
                <a:gd name="connsiteY4" fmla="*/ 147484 h 339716"/>
                <a:gd name="connsiteX0" fmla="*/ 0 w 1253613"/>
                <a:gd name="connsiteY0" fmla="*/ 0 h 346548"/>
                <a:gd name="connsiteX1" fmla="*/ 221227 w 1253613"/>
                <a:gd name="connsiteY1" fmla="*/ 117986 h 346548"/>
                <a:gd name="connsiteX2" fmla="*/ 486697 w 1253613"/>
                <a:gd name="connsiteY2" fmla="*/ 339213 h 346548"/>
                <a:gd name="connsiteX3" fmla="*/ 899652 w 1253613"/>
                <a:gd name="connsiteY3" fmla="*/ 280219 h 346548"/>
                <a:gd name="connsiteX4" fmla="*/ 1253613 w 1253613"/>
                <a:gd name="connsiteY4" fmla="*/ 147484 h 346548"/>
                <a:gd name="connsiteX0" fmla="*/ 0 w 1253613"/>
                <a:gd name="connsiteY0" fmla="*/ 0 h 282329"/>
                <a:gd name="connsiteX1" fmla="*/ 221227 w 1253613"/>
                <a:gd name="connsiteY1" fmla="*/ 117986 h 282329"/>
                <a:gd name="connsiteX2" fmla="*/ 516194 w 1253613"/>
                <a:gd name="connsiteY2" fmla="*/ 221226 h 282329"/>
                <a:gd name="connsiteX3" fmla="*/ 899652 w 1253613"/>
                <a:gd name="connsiteY3" fmla="*/ 280219 h 282329"/>
                <a:gd name="connsiteX4" fmla="*/ 1253613 w 1253613"/>
                <a:gd name="connsiteY4" fmla="*/ 147484 h 282329"/>
                <a:gd name="connsiteX0" fmla="*/ 0 w 1253613"/>
                <a:gd name="connsiteY0" fmla="*/ 0 h 241982"/>
                <a:gd name="connsiteX1" fmla="*/ 221227 w 1253613"/>
                <a:gd name="connsiteY1" fmla="*/ 117986 h 241982"/>
                <a:gd name="connsiteX2" fmla="*/ 516194 w 1253613"/>
                <a:gd name="connsiteY2" fmla="*/ 221226 h 241982"/>
                <a:gd name="connsiteX3" fmla="*/ 914400 w 1253613"/>
                <a:gd name="connsiteY3" fmla="*/ 235974 h 241982"/>
                <a:gd name="connsiteX4" fmla="*/ 1253613 w 1253613"/>
                <a:gd name="connsiteY4" fmla="*/ 147484 h 241982"/>
                <a:gd name="connsiteX0" fmla="*/ 0 w 1253613"/>
                <a:gd name="connsiteY0" fmla="*/ 0 h 286227"/>
                <a:gd name="connsiteX1" fmla="*/ 221227 w 1253613"/>
                <a:gd name="connsiteY1" fmla="*/ 162231 h 286227"/>
                <a:gd name="connsiteX2" fmla="*/ 516194 w 1253613"/>
                <a:gd name="connsiteY2" fmla="*/ 265471 h 286227"/>
                <a:gd name="connsiteX3" fmla="*/ 914400 w 1253613"/>
                <a:gd name="connsiteY3" fmla="*/ 280219 h 286227"/>
                <a:gd name="connsiteX4" fmla="*/ 1253613 w 1253613"/>
                <a:gd name="connsiteY4" fmla="*/ 191729 h 28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613" h="286227">
                  <a:moveTo>
                    <a:pt x="0" y="0"/>
                  </a:moveTo>
                  <a:cubicBezTo>
                    <a:pt x="120445" y="62680"/>
                    <a:pt x="135195" y="117986"/>
                    <a:pt x="221227" y="162231"/>
                  </a:cubicBezTo>
                  <a:cubicBezTo>
                    <a:pt x="307259" y="206476"/>
                    <a:pt x="400665" y="245806"/>
                    <a:pt x="516194" y="265471"/>
                  </a:cubicBezTo>
                  <a:cubicBezTo>
                    <a:pt x="631723" y="285136"/>
                    <a:pt x="791497" y="292509"/>
                    <a:pt x="914400" y="280219"/>
                  </a:cubicBezTo>
                  <a:cubicBezTo>
                    <a:pt x="1037303" y="267929"/>
                    <a:pt x="1174955" y="281448"/>
                    <a:pt x="1253613" y="19172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フリーフォーム 19"/>
            <p:cNvSpPr/>
            <p:nvPr/>
          </p:nvSpPr>
          <p:spPr>
            <a:xfrm>
              <a:off x="4913437" y="2823249"/>
              <a:ext cx="2422514" cy="470283"/>
            </a:xfrm>
            <a:custGeom>
              <a:avLst/>
              <a:gdLst>
                <a:gd name="connsiteX0" fmla="*/ 0 w 1415845"/>
                <a:gd name="connsiteY0" fmla="*/ 117987 h 340350"/>
                <a:gd name="connsiteX1" fmla="*/ 368710 w 1415845"/>
                <a:gd name="connsiteY1" fmla="*/ 280219 h 340350"/>
                <a:gd name="connsiteX2" fmla="*/ 766916 w 1415845"/>
                <a:gd name="connsiteY2" fmla="*/ 339213 h 340350"/>
                <a:gd name="connsiteX3" fmla="*/ 1150375 w 1415845"/>
                <a:gd name="connsiteY3" fmla="*/ 235974 h 340350"/>
                <a:gd name="connsiteX4" fmla="*/ 1415845 w 1415845"/>
                <a:gd name="connsiteY4" fmla="*/ 0 h 340350"/>
                <a:gd name="connsiteX0" fmla="*/ 0 w 1415845"/>
                <a:gd name="connsiteY0" fmla="*/ 117987 h 395603"/>
                <a:gd name="connsiteX1" fmla="*/ 383458 w 1415845"/>
                <a:gd name="connsiteY1" fmla="*/ 383457 h 395603"/>
                <a:gd name="connsiteX2" fmla="*/ 766916 w 1415845"/>
                <a:gd name="connsiteY2" fmla="*/ 339213 h 395603"/>
                <a:gd name="connsiteX3" fmla="*/ 1150375 w 1415845"/>
                <a:gd name="connsiteY3" fmla="*/ 235974 h 395603"/>
                <a:gd name="connsiteX4" fmla="*/ 1415845 w 1415845"/>
                <a:gd name="connsiteY4" fmla="*/ 0 h 395603"/>
                <a:gd name="connsiteX0" fmla="*/ 0 w 1415845"/>
                <a:gd name="connsiteY0" fmla="*/ 117987 h 478027"/>
                <a:gd name="connsiteX1" fmla="*/ 383458 w 1415845"/>
                <a:gd name="connsiteY1" fmla="*/ 383457 h 478027"/>
                <a:gd name="connsiteX2" fmla="*/ 899651 w 1415845"/>
                <a:gd name="connsiteY2" fmla="*/ 471949 h 478027"/>
                <a:gd name="connsiteX3" fmla="*/ 1150375 w 1415845"/>
                <a:gd name="connsiteY3" fmla="*/ 235974 h 478027"/>
                <a:gd name="connsiteX4" fmla="*/ 1415845 w 1415845"/>
                <a:gd name="connsiteY4" fmla="*/ 0 h 478027"/>
                <a:gd name="connsiteX0" fmla="*/ 0 w 1494879"/>
                <a:gd name="connsiteY0" fmla="*/ 117987 h 474101"/>
                <a:gd name="connsiteX1" fmla="*/ 383458 w 1494879"/>
                <a:gd name="connsiteY1" fmla="*/ 383457 h 474101"/>
                <a:gd name="connsiteX2" fmla="*/ 899651 w 1494879"/>
                <a:gd name="connsiteY2" fmla="*/ 471949 h 474101"/>
                <a:gd name="connsiteX3" fmla="*/ 1474839 w 1494879"/>
                <a:gd name="connsiteY3" fmla="*/ 309716 h 474101"/>
                <a:gd name="connsiteX4" fmla="*/ 1415845 w 1494879"/>
                <a:gd name="connsiteY4" fmla="*/ 0 h 474101"/>
                <a:gd name="connsiteX0" fmla="*/ 0 w 1902542"/>
                <a:gd name="connsiteY0" fmla="*/ 132735 h 488849"/>
                <a:gd name="connsiteX1" fmla="*/ 383458 w 1902542"/>
                <a:gd name="connsiteY1" fmla="*/ 398205 h 488849"/>
                <a:gd name="connsiteX2" fmla="*/ 899651 w 1902542"/>
                <a:gd name="connsiteY2" fmla="*/ 486697 h 488849"/>
                <a:gd name="connsiteX3" fmla="*/ 1474839 w 1902542"/>
                <a:gd name="connsiteY3" fmla="*/ 324464 h 488849"/>
                <a:gd name="connsiteX4" fmla="*/ 1902542 w 1902542"/>
                <a:gd name="connsiteY4" fmla="*/ 0 h 488849"/>
                <a:gd name="connsiteX0" fmla="*/ 0 w 1932039"/>
                <a:gd name="connsiteY0" fmla="*/ 132735 h 488849"/>
                <a:gd name="connsiteX1" fmla="*/ 383458 w 1932039"/>
                <a:gd name="connsiteY1" fmla="*/ 398205 h 488849"/>
                <a:gd name="connsiteX2" fmla="*/ 899651 w 1932039"/>
                <a:gd name="connsiteY2" fmla="*/ 486697 h 488849"/>
                <a:gd name="connsiteX3" fmla="*/ 1474839 w 1932039"/>
                <a:gd name="connsiteY3" fmla="*/ 324464 h 488849"/>
                <a:gd name="connsiteX4" fmla="*/ 1932039 w 1932039"/>
                <a:gd name="connsiteY4" fmla="*/ 0 h 488849"/>
                <a:gd name="connsiteX0" fmla="*/ 0 w 1991032"/>
                <a:gd name="connsiteY0" fmla="*/ 73741 h 429855"/>
                <a:gd name="connsiteX1" fmla="*/ 383458 w 1991032"/>
                <a:gd name="connsiteY1" fmla="*/ 339211 h 429855"/>
                <a:gd name="connsiteX2" fmla="*/ 899651 w 1991032"/>
                <a:gd name="connsiteY2" fmla="*/ 427703 h 429855"/>
                <a:gd name="connsiteX3" fmla="*/ 1474839 w 1991032"/>
                <a:gd name="connsiteY3" fmla="*/ 265470 h 429855"/>
                <a:gd name="connsiteX4" fmla="*/ 1991032 w 1991032"/>
                <a:gd name="connsiteY4" fmla="*/ 0 h 429855"/>
                <a:gd name="connsiteX0" fmla="*/ 0 w 1991032"/>
                <a:gd name="connsiteY0" fmla="*/ 73741 h 434044"/>
                <a:gd name="connsiteX1" fmla="*/ 516193 w 1991032"/>
                <a:gd name="connsiteY1" fmla="*/ 368708 h 434044"/>
                <a:gd name="connsiteX2" fmla="*/ 899651 w 1991032"/>
                <a:gd name="connsiteY2" fmla="*/ 427703 h 434044"/>
                <a:gd name="connsiteX3" fmla="*/ 1474839 w 1991032"/>
                <a:gd name="connsiteY3" fmla="*/ 265470 h 434044"/>
                <a:gd name="connsiteX4" fmla="*/ 1991032 w 1991032"/>
                <a:gd name="connsiteY4" fmla="*/ 0 h 434044"/>
                <a:gd name="connsiteX0" fmla="*/ 0 w 1991032"/>
                <a:gd name="connsiteY0" fmla="*/ 73741 h 434044"/>
                <a:gd name="connsiteX1" fmla="*/ 516193 w 1991032"/>
                <a:gd name="connsiteY1" fmla="*/ 368708 h 434044"/>
                <a:gd name="connsiteX2" fmla="*/ 1120877 w 1991032"/>
                <a:gd name="connsiteY2" fmla="*/ 427703 h 434044"/>
                <a:gd name="connsiteX3" fmla="*/ 1474839 w 1991032"/>
                <a:gd name="connsiteY3" fmla="*/ 265470 h 434044"/>
                <a:gd name="connsiteX4" fmla="*/ 1991032 w 1991032"/>
                <a:gd name="connsiteY4" fmla="*/ 0 h 434044"/>
                <a:gd name="connsiteX0" fmla="*/ 0 w 1991032"/>
                <a:gd name="connsiteY0" fmla="*/ 73741 h 432013"/>
                <a:gd name="connsiteX1" fmla="*/ 516193 w 1991032"/>
                <a:gd name="connsiteY1" fmla="*/ 368708 h 432013"/>
                <a:gd name="connsiteX2" fmla="*/ 1120877 w 1991032"/>
                <a:gd name="connsiteY2" fmla="*/ 427703 h 432013"/>
                <a:gd name="connsiteX3" fmla="*/ 1755058 w 1991032"/>
                <a:gd name="connsiteY3" fmla="*/ 294967 h 432013"/>
                <a:gd name="connsiteX4" fmla="*/ 1991032 w 1991032"/>
                <a:gd name="connsiteY4" fmla="*/ 0 h 432013"/>
                <a:gd name="connsiteX0" fmla="*/ 0 w 2344993"/>
                <a:gd name="connsiteY0" fmla="*/ 73741 h 432013"/>
                <a:gd name="connsiteX1" fmla="*/ 516193 w 2344993"/>
                <a:gd name="connsiteY1" fmla="*/ 368708 h 432013"/>
                <a:gd name="connsiteX2" fmla="*/ 1120877 w 2344993"/>
                <a:gd name="connsiteY2" fmla="*/ 427703 h 432013"/>
                <a:gd name="connsiteX3" fmla="*/ 1755058 w 2344993"/>
                <a:gd name="connsiteY3" fmla="*/ 294967 h 432013"/>
                <a:gd name="connsiteX4" fmla="*/ 2344993 w 2344993"/>
                <a:gd name="connsiteY4" fmla="*/ 0 h 432013"/>
                <a:gd name="connsiteX0" fmla="*/ 0 w 2354420"/>
                <a:gd name="connsiteY0" fmla="*/ 34580 h 432894"/>
                <a:gd name="connsiteX1" fmla="*/ 525620 w 2354420"/>
                <a:gd name="connsiteY1" fmla="*/ 368708 h 432894"/>
                <a:gd name="connsiteX2" fmla="*/ 1130304 w 2354420"/>
                <a:gd name="connsiteY2" fmla="*/ 427703 h 432894"/>
                <a:gd name="connsiteX3" fmla="*/ 1764485 w 2354420"/>
                <a:gd name="connsiteY3" fmla="*/ 294967 h 432894"/>
                <a:gd name="connsiteX4" fmla="*/ 2354420 w 2354420"/>
                <a:gd name="connsiteY4" fmla="*/ 0 h 432894"/>
                <a:gd name="connsiteX0" fmla="*/ 0 w 2354420"/>
                <a:gd name="connsiteY0" fmla="*/ 34580 h 429565"/>
                <a:gd name="connsiteX1" fmla="*/ 311611 w 2354420"/>
                <a:gd name="connsiteY1" fmla="*/ 348502 h 429565"/>
                <a:gd name="connsiteX2" fmla="*/ 1130304 w 2354420"/>
                <a:gd name="connsiteY2" fmla="*/ 427703 h 429565"/>
                <a:gd name="connsiteX3" fmla="*/ 1764485 w 2354420"/>
                <a:gd name="connsiteY3" fmla="*/ 294967 h 429565"/>
                <a:gd name="connsiteX4" fmla="*/ 2354420 w 2354420"/>
                <a:gd name="connsiteY4" fmla="*/ 0 h 429565"/>
                <a:gd name="connsiteX0" fmla="*/ 0 w 2354420"/>
                <a:gd name="connsiteY0" fmla="*/ 34580 h 428221"/>
                <a:gd name="connsiteX1" fmla="*/ 350521 w 2354420"/>
                <a:gd name="connsiteY1" fmla="*/ 328297 h 428221"/>
                <a:gd name="connsiteX2" fmla="*/ 1130304 w 2354420"/>
                <a:gd name="connsiteY2" fmla="*/ 427703 h 428221"/>
                <a:gd name="connsiteX3" fmla="*/ 1764485 w 2354420"/>
                <a:gd name="connsiteY3" fmla="*/ 294967 h 428221"/>
                <a:gd name="connsiteX4" fmla="*/ 2354420 w 2354420"/>
                <a:gd name="connsiteY4" fmla="*/ 0 h 428221"/>
                <a:gd name="connsiteX0" fmla="*/ 0 w 2354420"/>
                <a:gd name="connsiteY0" fmla="*/ 34580 h 428102"/>
                <a:gd name="connsiteX1" fmla="*/ 165696 w 2354420"/>
                <a:gd name="connsiteY1" fmla="*/ 257578 h 428102"/>
                <a:gd name="connsiteX2" fmla="*/ 1130304 w 2354420"/>
                <a:gd name="connsiteY2" fmla="*/ 427703 h 428102"/>
                <a:gd name="connsiteX3" fmla="*/ 1764485 w 2354420"/>
                <a:gd name="connsiteY3" fmla="*/ 294967 h 428102"/>
                <a:gd name="connsiteX4" fmla="*/ 2354420 w 2354420"/>
                <a:gd name="connsiteY4" fmla="*/ 0 h 428102"/>
                <a:gd name="connsiteX0" fmla="*/ 0 w 2354420"/>
                <a:gd name="connsiteY0" fmla="*/ 34580 h 488537"/>
                <a:gd name="connsiteX1" fmla="*/ 165696 w 2354420"/>
                <a:gd name="connsiteY1" fmla="*/ 257578 h 488537"/>
                <a:gd name="connsiteX2" fmla="*/ 1013572 w 2354420"/>
                <a:gd name="connsiteY2" fmla="*/ 488319 h 488537"/>
                <a:gd name="connsiteX3" fmla="*/ 1764485 w 2354420"/>
                <a:gd name="connsiteY3" fmla="*/ 294967 h 488537"/>
                <a:gd name="connsiteX4" fmla="*/ 2354420 w 2354420"/>
                <a:gd name="connsiteY4" fmla="*/ 0 h 488537"/>
                <a:gd name="connsiteX0" fmla="*/ 0 w 2422514"/>
                <a:gd name="connsiteY0" fmla="*/ 34580 h 488537"/>
                <a:gd name="connsiteX1" fmla="*/ 233790 w 2422514"/>
                <a:gd name="connsiteY1" fmla="*/ 257578 h 488537"/>
                <a:gd name="connsiteX2" fmla="*/ 1081666 w 2422514"/>
                <a:gd name="connsiteY2" fmla="*/ 488319 h 488537"/>
                <a:gd name="connsiteX3" fmla="*/ 1832579 w 2422514"/>
                <a:gd name="connsiteY3" fmla="*/ 294967 h 488537"/>
                <a:gd name="connsiteX4" fmla="*/ 2422514 w 2422514"/>
                <a:gd name="connsiteY4" fmla="*/ 0 h 488537"/>
                <a:gd name="connsiteX0" fmla="*/ 0 w 2422514"/>
                <a:gd name="connsiteY0" fmla="*/ 34580 h 488320"/>
                <a:gd name="connsiteX1" fmla="*/ 292156 w 2422514"/>
                <a:gd name="connsiteY1" fmla="*/ 297989 h 488320"/>
                <a:gd name="connsiteX2" fmla="*/ 1081666 w 2422514"/>
                <a:gd name="connsiteY2" fmla="*/ 488319 h 488320"/>
                <a:gd name="connsiteX3" fmla="*/ 1832579 w 2422514"/>
                <a:gd name="connsiteY3" fmla="*/ 294967 h 488320"/>
                <a:gd name="connsiteX4" fmla="*/ 2422514 w 2422514"/>
                <a:gd name="connsiteY4" fmla="*/ 0 h 488320"/>
                <a:gd name="connsiteX0" fmla="*/ 0 w 2422514"/>
                <a:gd name="connsiteY0" fmla="*/ 34580 h 488320"/>
                <a:gd name="connsiteX1" fmla="*/ 86580 w 2422514"/>
                <a:gd name="connsiteY1" fmla="*/ 139124 h 488320"/>
                <a:gd name="connsiteX2" fmla="*/ 292156 w 2422514"/>
                <a:gd name="connsiteY2" fmla="*/ 297989 h 488320"/>
                <a:gd name="connsiteX3" fmla="*/ 1081666 w 2422514"/>
                <a:gd name="connsiteY3" fmla="*/ 488319 h 488320"/>
                <a:gd name="connsiteX4" fmla="*/ 1832579 w 2422514"/>
                <a:gd name="connsiteY4" fmla="*/ 294967 h 488320"/>
                <a:gd name="connsiteX5" fmla="*/ 2422514 w 2422514"/>
                <a:gd name="connsiteY5" fmla="*/ 0 h 488320"/>
                <a:gd name="connsiteX0" fmla="*/ 0 w 2422514"/>
                <a:gd name="connsiteY0" fmla="*/ 34580 h 488320"/>
                <a:gd name="connsiteX1" fmla="*/ 57397 w 2422514"/>
                <a:gd name="connsiteY1" fmla="*/ 149226 h 488320"/>
                <a:gd name="connsiteX2" fmla="*/ 292156 w 2422514"/>
                <a:gd name="connsiteY2" fmla="*/ 297989 h 488320"/>
                <a:gd name="connsiteX3" fmla="*/ 1081666 w 2422514"/>
                <a:gd name="connsiteY3" fmla="*/ 488319 h 488320"/>
                <a:gd name="connsiteX4" fmla="*/ 1832579 w 2422514"/>
                <a:gd name="connsiteY4" fmla="*/ 294967 h 488320"/>
                <a:gd name="connsiteX5" fmla="*/ 2422514 w 2422514"/>
                <a:gd name="connsiteY5" fmla="*/ 0 h 488320"/>
                <a:gd name="connsiteX0" fmla="*/ 0 w 2422514"/>
                <a:gd name="connsiteY0" fmla="*/ 34580 h 488412"/>
                <a:gd name="connsiteX1" fmla="*/ 57397 w 2422514"/>
                <a:gd name="connsiteY1" fmla="*/ 149226 h 488412"/>
                <a:gd name="connsiteX2" fmla="*/ 321339 w 2422514"/>
                <a:gd name="connsiteY2" fmla="*/ 318195 h 488412"/>
                <a:gd name="connsiteX3" fmla="*/ 1081666 w 2422514"/>
                <a:gd name="connsiteY3" fmla="*/ 488319 h 488412"/>
                <a:gd name="connsiteX4" fmla="*/ 1832579 w 2422514"/>
                <a:gd name="connsiteY4" fmla="*/ 294967 h 488412"/>
                <a:gd name="connsiteX5" fmla="*/ 2422514 w 2422514"/>
                <a:gd name="connsiteY5" fmla="*/ 0 h 48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2514" h="488412">
                  <a:moveTo>
                    <a:pt x="0" y="34580"/>
                  </a:moveTo>
                  <a:cubicBezTo>
                    <a:pt x="14430" y="52004"/>
                    <a:pt x="8704" y="105325"/>
                    <a:pt x="57397" y="149226"/>
                  </a:cubicBezTo>
                  <a:cubicBezTo>
                    <a:pt x="106090" y="193127"/>
                    <a:pt x="150627" y="261679"/>
                    <a:pt x="321339" y="318195"/>
                  </a:cubicBezTo>
                  <a:cubicBezTo>
                    <a:pt x="492051" y="374711"/>
                    <a:pt x="829793" y="492190"/>
                    <a:pt x="1081666" y="488319"/>
                  </a:cubicBezTo>
                  <a:cubicBezTo>
                    <a:pt x="1333539" y="484448"/>
                    <a:pt x="1628560" y="366251"/>
                    <a:pt x="1832579" y="294967"/>
                  </a:cubicBezTo>
                  <a:cubicBezTo>
                    <a:pt x="2036598" y="223683"/>
                    <a:pt x="2343856" y="89719"/>
                    <a:pt x="2422514"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1" name="直線矢印コネクタ 20"/>
            <p:cNvCxnSpPr/>
            <p:nvPr/>
          </p:nvCxnSpPr>
          <p:spPr>
            <a:xfrm flipV="1">
              <a:off x="2897031" y="3045181"/>
              <a:ext cx="907196" cy="38714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885877" y="3236972"/>
              <a:ext cx="2104946" cy="800151"/>
            </a:xfrm>
            <a:prstGeom prst="rect">
              <a:avLst/>
            </a:prstGeom>
            <a:noFill/>
          </p:spPr>
          <p:txBody>
            <a:bodyPr wrap="square" rtlCol="0">
              <a:spAutoFit/>
            </a:bodyPr>
            <a:lstStyle/>
            <a:p>
              <a:r>
                <a:rPr kumimoji="1" lang="ja-JP" altLang="en-US" sz="2400" dirty="0" smtClean="0"/>
                <a:t>表面圧縮応力領域</a:t>
              </a:r>
              <a:endParaRPr kumimoji="1" lang="ja-JP" altLang="en-US" sz="2400" dirty="0"/>
            </a:p>
          </p:txBody>
        </p:sp>
        <p:sp>
          <p:nvSpPr>
            <p:cNvPr id="23" name="テキスト ボックス 22"/>
            <p:cNvSpPr txBox="1"/>
            <p:nvPr/>
          </p:nvSpPr>
          <p:spPr>
            <a:xfrm>
              <a:off x="6523715" y="3195981"/>
              <a:ext cx="1725193" cy="461665"/>
            </a:xfrm>
            <a:prstGeom prst="rect">
              <a:avLst/>
            </a:prstGeom>
            <a:noFill/>
          </p:spPr>
          <p:txBody>
            <a:bodyPr wrap="square" rtlCol="0">
              <a:spAutoFit/>
            </a:bodyPr>
            <a:lstStyle/>
            <a:p>
              <a:r>
                <a:rPr lang="ja-JP" altLang="en-US" sz="2400" dirty="0" smtClean="0"/>
                <a:t>き裂の</a:t>
              </a:r>
              <a:r>
                <a:rPr kumimoji="1" lang="ja-JP" altLang="en-US" sz="2400" dirty="0" smtClean="0"/>
                <a:t>進展</a:t>
              </a:r>
              <a:endParaRPr kumimoji="1" lang="ja-JP" altLang="en-US" sz="2400" dirty="0"/>
            </a:p>
          </p:txBody>
        </p:sp>
      </p:grpSp>
      <p:sp>
        <p:nvSpPr>
          <p:cNvPr id="28" name="テキスト ボックス 27"/>
          <p:cNvSpPr txBox="1"/>
          <p:nvPr/>
        </p:nvSpPr>
        <p:spPr>
          <a:xfrm>
            <a:off x="1062487" y="4993238"/>
            <a:ext cx="7069519" cy="830997"/>
          </a:xfrm>
          <a:prstGeom prst="rect">
            <a:avLst/>
          </a:prstGeom>
          <a:noFill/>
        </p:spPr>
        <p:txBody>
          <a:bodyPr wrap="square" rtlCol="0">
            <a:spAutoFit/>
          </a:bodyPr>
          <a:lstStyle/>
          <a:p>
            <a:r>
              <a:rPr kumimoji="1" lang="ja-JP" altLang="en-US" sz="2400" dirty="0" smtClean="0"/>
              <a:t>脆性材料は表面に小さいマイクロクラックがある</a:t>
            </a:r>
            <a:endParaRPr kumimoji="1" lang="en-US" altLang="ja-JP" sz="2400" dirty="0" smtClean="0"/>
          </a:p>
          <a:p>
            <a:r>
              <a:rPr lang="ja-JP" altLang="en-US" sz="2400" dirty="0"/>
              <a:t>それ</a:t>
            </a:r>
            <a:r>
              <a:rPr lang="ja-JP" altLang="en-US" sz="2400" dirty="0" smtClean="0"/>
              <a:t>が</a:t>
            </a:r>
            <a:r>
              <a:rPr kumimoji="1" lang="ja-JP" altLang="en-US" sz="2400" dirty="0" smtClean="0"/>
              <a:t>引張応力領域にあれば進展してき裂ができる</a:t>
            </a:r>
            <a:endParaRPr kumimoji="1" lang="en-US" altLang="ja-JP" sz="2400" dirty="0" smtClean="0"/>
          </a:p>
        </p:txBody>
      </p:sp>
    </p:spTree>
    <p:extLst>
      <p:ext uri="{BB962C8B-B14F-4D97-AF65-F5344CB8AC3E}">
        <p14:creationId xmlns:p14="http://schemas.microsoft.com/office/powerpoint/2010/main" val="1497347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0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52"/>
          <a:stretch/>
        </p:blipFill>
        <p:spPr bwMode="auto">
          <a:xfrm rot="5400000">
            <a:off x="219679" y="1809868"/>
            <a:ext cx="4744202" cy="3600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26" descr="zpf ﾚﾝｽﾞ取り付いた状態DSCN0770"/>
          <p:cNvPicPr>
            <a:picLocks noChangeAspect="1" noChangeArrowheads="1"/>
          </p:cNvPicPr>
          <p:nvPr/>
        </p:nvPicPr>
        <p:blipFill rotWithShape="1">
          <a:blip r:embed="rId3">
            <a:extLst>
              <a:ext uri="{28A0092B-C50C-407E-A947-70E740481C1C}">
                <a14:useLocalDpi xmlns:a14="http://schemas.microsoft.com/office/drawing/2010/main" val="0"/>
              </a:ext>
            </a:extLst>
          </a:blip>
          <a:srcRect l="9573" t="9951" r="5885" b="7680"/>
          <a:stretch/>
        </p:blipFill>
        <p:spPr bwMode="auto">
          <a:xfrm>
            <a:off x="4921634" y="1412776"/>
            <a:ext cx="3421605" cy="2498925"/>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p:cNvSpPr txBox="1">
            <a:spLocks/>
          </p:cNvSpPr>
          <p:nvPr/>
        </p:nvSpPr>
        <p:spPr bwMode="auto">
          <a:xfrm>
            <a:off x="1192027" y="512676"/>
            <a:ext cx="6872361" cy="581025"/>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3200">
                <a:solidFill>
                  <a:srgbClr val="FFFF00"/>
                </a:solidFill>
                <a:latin typeface="+mj-lt"/>
                <a:ea typeface="+mj-ea"/>
                <a:cs typeface="+mj-cs"/>
              </a:defRPr>
            </a:lvl1pPr>
            <a:lvl2pPr algn="ctr" rtl="0" eaLnBrk="0" fontAlgn="base" hangingPunct="0">
              <a:spcBef>
                <a:spcPct val="0"/>
              </a:spcBef>
              <a:spcAft>
                <a:spcPct val="0"/>
              </a:spcAft>
              <a:defRPr kumimoji="1" sz="3200">
                <a:solidFill>
                  <a:srgbClr val="FFFF00"/>
                </a:solidFill>
                <a:latin typeface="Arial" charset="0"/>
                <a:ea typeface="ＭＳ Ｐゴシック" pitchFamily="50" charset="-128"/>
              </a:defRPr>
            </a:lvl2pPr>
            <a:lvl3pPr algn="ctr" rtl="0" eaLnBrk="0" fontAlgn="base" hangingPunct="0">
              <a:spcBef>
                <a:spcPct val="0"/>
              </a:spcBef>
              <a:spcAft>
                <a:spcPct val="0"/>
              </a:spcAft>
              <a:defRPr kumimoji="1" sz="3200">
                <a:solidFill>
                  <a:srgbClr val="FFFF00"/>
                </a:solidFill>
                <a:latin typeface="Arial" charset="0"/>
                <a:ea typeface="ＭＳ Ｐゴシック" pitchFamily="50" charset="-128"/>
              </a:defRPr>
            </a:lvl3pPr>
            <a:lvl4pPr algn="ctr" rtl="0" eaLnBrk="0" fontAlgn="base" hangingPunct="0">
              <a:spcBef>
                <a:spcPct val="0"/>
              </a:spcBef>
              <a:spcAft>
                <a:spcPct val="0"/>
              </a:spcAft>
              <a:defRPr kumimoji="1" sz="3200">
                <a:solidFill>
                  <a:srgbClr val="FFFF00"/>
                </a:solidFill>
                <a:latin typeface="Arial" charset="0"/>
                <a:ea typeface="ＭＳ Ｐゴシック" pitchFamily="50" charset="-128"/>
              </a:defRPr>
            </a:lvl4pPr>
            <a:lvl5pPr algn="ctr" rtl="0" eaLnBrk="0" fontAlgn="base" hangingPunct="0">
              <a:spcBef>
                <a:spcPct val="0"/>
              </a:spcBef>
              <a:spcAft>
                <a:spcPct val="0"/>
              </a:spcAft>
              <a:defRPr kumimoji="1" sz="3200">
                <a:solidFill>
                  <a:srgbClr val="FFFF00"/>
                </a:solidFill>
                <a:latin typeface="Arial" charset="0"/>
                <a:ea typeface="ＭＳ Ｐゴシック" pitchFamily="50" charset="-128"/>
              </a:defRPr>
            </a:lvl5pPr>
            <a:lvl6pPr marL="457200" algn="ctr" rtl="0" fontAlgn="base">
              <a:spcBef>
                <a:spcPct val="0"/>
              </a:spcBef>
              <a:spcAft>
                <a:spcPct val="0"/>
              </a:spcAft>
              <a:defRPr kumimoji="1" sz="3200">
                <a:solidFill>
                  <a:srgbClr val="FFFF00"/>
                </a:solidFill>
                <a:latin typeface="Arial" charset="0"/>
                <a:ea typeface="ＭＳ Ｐゴシック" pitchFamily="50" charset="-128"/>
              </a:defRPr>
            </a:lvl6pPr>
            <a:lvl7pPr marL="914400" algn="ctr" rtl="0" fontAlgn="base">
              <a:spcBef>
                <a:spcPct val="0"/>
              </a:spcBef>
              <a:spcAft>
                <a:spcPct val="0"/>
              </a:spcAft>
              <a:defRPr kumimoji="1" sz="3200">
                <a:solidFill>
                  <a:srgbClr val="FFFF00"/>
                </a:solidFill>
                <a:latin typeface="Arial" charset="0"/>
                <a:ea typeface="ＭＳ Ｐゴシック" pitchFamily="50" charset="-128"/>
              </a:defRPr>
            </a:lvl7pPr>
            <a:lvl8pPr marL="1371600" algn="ctr" rtl="0" fontAlgn="base">
              <a:spcBef>
                <a:spcPct val="0"/>
              </a:spcBef>
              <a:spcAft>
                <a:spcPct val="0"/>
              </a:spcAft>
              <a:defRPr kumimoji="1" sz="3200">
                <a:solidFill>
                  <a:srgbClr val="FFFF00"/>
                </a:solidFill>
                <a:latin typeface="Arial" charset="0"/>
                <a:ea typeface="ＭＳ Ｐゴシック" pitchFamily="50" charset="-128"/>
              </a:defRPr>
            </a:lvl8pPr>
            <a:lvl9pPr marL="1828800" algn="ctr" rtl="0" fontAlgn="base">
              <a:spcBef>
                <a:spcPct val="0"/>
              </a:spcBef>
              <a:spcAft>
                <a:spcPct val="0"/>
              </a:spcAft>
              <a:defRPr kumimoji="1" sz="3200">
                <a:solidFill>
                  <a:srgbClr val="FFFF00"/>
                </a:solidFill>
                <a:latin typeface="Arial" charset="0"/>
                <a:ea typeface="ＭＳ Ｐゴシック" pitchFamily="50" charset="-128"/>
              </a:defRPr>
            </a:lvl9pPr>
          </a:lstStyle>
          <a:p>
            <a:r>
              <a:rPr lang="ja-JP" altLang="en-US" kern="0" dirty="0" smtClean="0"/>
              <a:t>三次元曲面鏡（脆性材料）の加工例</a:t>
            </a:r>
            <a:endParaRPr lang="ja-JP" altLang="en-US" kern="0" dirty="0"/>
          </a:p>
        </p:txBody>
      </p:sp>
      <p:sp>
        <p:nvSpPr>
          <p:cNvPr id="8" name="Text Box 8"/>
          <p:cNvSpPr txBox="1">
            <a:spLocks noChangeArrowheads="1"/>
          </p:cNvSpPr>
          <p:nvPr/>
        </p:nvSpPr>
        <p:spPr bwMode="auto">
          <a:xfrm>
            <a:off x="4664916" y="5484738"/>
            <a:ext cx="267939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lnSpc>
                <a:spcPts val="1800"/>
              </a:lnSpc>
              <a:spcBef>
                <a:spcPct val="50000"/>
              </a:spcBef>
            </a:pPr>
            <a:r>
              <a:rPr lang="ja-JP" altLang="en-US" sz="2400" dirty="0" smtClean="0"/>
              <a:t>すばる主鏡</a:t>
            </a:r>
            <a:endParaRPr lang="en-US" altLang="ja-JP" sz="2400" dirty="0" smtClean="0"/>
          </a:p>
          <a:p>
            <a:pPr algn="ctr" eaLnBrk="1" hangingPunct="1">
              <a:lnSpc>
                <a:spcPts val="1800"/>
              </a:lnSpc>
              <a:spcBef>
                <a:spcPct val="50000"/>
              </a:spcBef>
            </a:pPr>
            <a:r>
              <a:rPr lang="ja-JP" altLang="en-US" sz="2400" dirty="0" smtClean="0"/>
              <a:t>（低熱膨張ガラス）</a:t>
            </a:r>
            <a:endParaRPr lang="ja-JP" altLang="en-US" sz="2400" dirty="0"/>
          </a:p>
        </p:txBody>
      </p:sp>
      <p:sp>
        <p:nvSpPr>
          <p:cNvPr id="10" name="Text Box 8"/>
          <p:cNvSpPr txBox="1">
            <a:spLocks noChangeArrowheads="1"/>
          </p:cNvSpPr>
          <p:nvPr/>
        </p:nvSpPr>
        <p:spPr bwMode="auto">
          <a:xfrm>
            <a:off x="5255201" y="3989469"/>
            <a:ext cx="2872648" cy="74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lnSpc>
                <a:spcPts val="1800"/>
              </a:lnSpc>
              <a:spcBef>
                <a:spcPct val="50000"/>
              </a:spcBef>
            </a:pPr>
            <a:r>
              <a:rPr lang="ja-JP" altLang="en-US" sz="2400" dirty="0" smtClean="0"/>
              <a:t>かなた望遠鏡副鏡</a:t>
            </a:r>
            <a:endParaRPr lang="en-US" altLang="ja-JP" sz="2400" dirty="0" smtClean="0"/>
          </a:p>
          <a:p>
            <a:pPr algn="ctr" eaLnBrk="1" hangingPunct="1">
              <a:lnSpc>
                <a:spcPts val="1800"/>
              </a:lnSpc>
              <a:spcBef>
                <a:spcPct val="50000"/>
              </a:spcBef>
            </a:pPr>
            <a:r>
              <a:rPr lang="ja-JP" altLang="en-US" sz="2400" dirty="0" smtClean="0"/>
              <a:t>（</a:t>
            </a:r>
            <a:r>
              <a:rPr lang="en-US" altLang="ja-JP" sz="2400" dirty="0" smtClean="0"/>
              <a:t>ZPF</a:t>
            </a:r>
            <a:r>
              <a:rPr lang="ja-JP" altLang="en-US" sz="2400" dirty="0" smtClean="0"/>
              <a:t>セラミックス）</a:t>
            </a:r>
            <a:endParaRPr lang="ja-JP" altLang="en-US" sz="2400" dirty="0"/>
          </a:p>
        </p:txBody>
      </p:sp>
    </p:spTree>
    <p:extLst>
      <p:ext uri="{BB962C8B-B14F-4D97-AF65-F5344CB8AC3E}">
        <p14:creationId xmlns:p14="http://schemas.microsoft.com/office/powerpoint/2010/main" val="4279019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9600" y="476672"/>
            <a:ext cx="5580223" cy="581025"/>
          </a:xfrm>
        </p:spPr>
        <p:txBody>
          <a:bodyPr/>
          <a:lstStyle/>
          <a:p>
            <a:r>
              <a:rPr lang="ja-JP" altLang="en-US" sz="2800" dirty="0"/>
              <a:t>脆性材料への押し込み</a:t>
            </a:r>
            <a:endParaRPr kumimoji="1" lang="ja-JP" altLang="en-US" sz="2800" dirty="0"/>
          </a:p>
        </p:txBody>
      </p:sp>
      <p:grpSp>
        <p:nvGrpSpPr>
          <p:cNvPr id="22" name="グループ化 21"/>
          <p:cNvGrpSpPr/>
          <p:nvPr/>
        </p:nvGrpSpPr>
        <p:grpSpPr>
          <a:xfrm>
            <a:off x="971600" y="1136679"/>
            <a:ext cx="7380820" cy="3475852"/>
            <a:chOff x="605685" y="986944"/>
            <a:chExt cx="7488832" cy="3584100"/>
          </a:xfrm>
        </p:grpSpPr>
        <p:sp>
          <p:nvSpPr>
            <p:cNvPr id="23" name="円弧 22"/>
            <p:cNvSpPr/>
            <p:nvPr/>
          </p:nvSpPr>
          <p:spPr>
            <a:xfrm rot="10800000">
              <a:off x="2981950" y="986944"/>
              <a:ext cx="2442273" cy="2059321"/>
            </a:xfrm>
            <a:prstGeom prst="arc">
              <a:avLst>
                <a:gd name="adj1" fmla="val 12429536"/>
                <a:gd name="adj2" fmla="val 1992111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24" name="グループ化 23"/>
            <p:cNvGrpSpPr/>
            <p:nvPr/>
          </p:nvGrpSpPr>
          <p:grpSpPr>
            <a:xfrm>
              <a:off x="605685" y="1397148"/>
              <a:ext cx="7488832" cy="3173896"/>
              <a:chOff x="605685" y="1397148"/>
              <a:chExt cx="7488832" cy="3173896"/>
            </a:xfrm>
          </p:grpSpPr>
          <p:sp>
            <p:nvSpPr>
              <p:cNvPr id="25" name="フリーフォーム 24"/>
              <p:cNvSpPr/>
              <p:nvPr/>
            </p:nvSpPr>
            <p:spPr>
              <a:xfrm>
                <a:off x="605685" y="2506205"/>
                <a:ext cx="6774752" cy="552063"/>
              </a:xfrm>
              <a:custGeom>
                <a:avLst/>
                <a:gdLst>
                  <a:gd name="connsiteX0" fmla="*/ 0 w 7010400"/>
                  <a:gd name="connsiteY0" fmla="*/ 501073 h 960583"/>
                  <a:gd name="connsiteX1" fmla="*/ 623454 w 7010400"/>
                  <a:gd name="connsiteY1" fmla="*/ 653473 h 960583"/>
                  <a:gd name="connsiteX2" fmla="*/ 1080654 w 7010400"/>
                  <a:gd name="connsiteY2" fmla="*/ 390237 h 960583"/>
                  <a:gd name="connsiteX3" fmla="*/ 1593272 w 7010400"/>
                  <a:gd name="connsiteY3" fmla="*/ 210128 h 960583"/>
                  <a:gd name="connsiteX4" fmla="*/ 2410690 w 7010400"/>
                  <a:gd name="connsiteY4" fmla="*/ 237837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60583"/>
                  <a:gd name="connsiteX1" fmla="*/ 720080 w 7010400"/>
                  <a:gd name="connsiteY1" fmla="*/ 540060 h 960583"/>
                  <a:gd name="connsiteX2" fmla="*/ 1080654 w 7010400"/>
                  <a:gd name="connsiteY2" fmla="*/ 390237 h 960583"/>
                  <a:gd name="connsiteX3" fmla="*/ 1593272 w 7010400"/>
                  <a:gd name="connsiteY3" fmla="*/ 210128 h 960583"/>
                  <a:gd name="connsiteX4" fmla="*/ 2410690 w 7010400"/>
                  <a:gd name="connsiteY4" fmla="*/ 237837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60583"/>
                  <a:gd name="connsiteX1" fmla="*/ 720080 w 7010400"/>
                  <a:gd name="connsiteY1" fmla="*/ 540060 h 960583"/>
                  <a:gd name="connsiteX2" fmla="*/ 1080654 w 7010400"/>
                  <a:gd name="connsiteY2" fmla="*/ 390237 h 960583"/>
                  <a:gd name="connsiteX3" fmla="*/ 1593272 w 7010400"/>
                  <a:gd name="connsiteY3" fmla="*/ 210128 h 960583"/>
                  <a:gd name="connsiteX4" fmla="*/ 2304256 w 7010400"/>
                  <a:gd name="connsiteY4" fmla="*/ 360040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46246"/>
                  <a:gd name="connsiteX1" fmla="*/ 720080 w 7010400"/>
                  <a:gd name="connsiteY1" fmla="*/ 540060 h 946246"/>
                  <a:gd name="connsiteX2" fmla="*/ 1080654 w 7010400"/>
                  <a:gd name="connsiteY2" fmla="*/ 390237 h 946246"/>
                  <a:gd name="connsiteX3" fmla="*/ 1593272 w 7010400"/>
                  <a:gd name="connsiteY3" fmla="*/ 210128 h 946246"/>
                  <a:gd name="connsiteX4" fmla="*/ 2304256 w 7010400"/>
                  <a:gd name="connsiteY4" fmla="*/ 360040 h 946246"/>
                  <a:gd name="connsiteX5" fmla="*/ 2664296 w 7010400"/>
                  <a:gd name="connsiteY5" fmla="*/ 684076 h 946246"/>
                  <a:gd name="connsiteX6" fmla="*/ 4003963 w 7010400"/>
                  <a:gd name="connsiteY6" fmla="*/ 944419 h 946246"/>
                  <a:gd name="connsiteX7" fmla="*/ 4599709 w 7010400"/>
                  <a:gd name="connsiteY7" fmla="*/ 695037 h 946246"/>
                  <a:gd name="connsiteX8" fmla="*/ 5209309 w 7010400"/>
                  <a:gd name="connsiteY8" fmla="*/ 99291 h 946246"/>
                  <a:gd name="connsiteX9" fmla="*/ 5860472 w 7010400"/>
                  <a:gd name="connsiteY9" fmla="*/ 99291 h 946246"/>
                  <a:gd name="connsiteX10" fmla="*/ 6664036 w 7010400"/>
                  <a:gd name="connsiteY10" fmla="*/ 390237 h 946246"/>
                  <a:gd name="connsiteX11" fmla="*/ 7010400 w 7010400"/>
                  <a:gd name="connsiteY11" fmla="*/ 501073 h 946246"/>
                  <a:gd name="connsiteX12" fmla="*/ 7010400 w 7010400"/>
                  <a:gd name="connsiteY12" fmla="*/ 501073 h 946246"/>
                  <a:gd name="connsiteX0" fmla="*/ 0 w 7010400"/>
                  <a:gd name="connsiteY0" fmla="*/ 501073 h 973935"/>
                  <a:gd name="connsiteX1" fmla="*/ 720080 w 7010400"/>
                  <a:gd name="connsiteY1" fmla="*/ 540060 h 973935"/>
                  <a:gd name="connsiteX2" fmla="*/ 1080654 w 7010400"/>
                  <a:gd name="connsiteY2" fmla="*/ 390237 h 973935"/>
                  <a:gd name="connsiteX3" fmla="*/ 1593272 w 7010400"/>
                  <a:gd name="connsiteY3" fmla="*/ 210128 h 973935"/>
                  <a:gd name="connsiteX4" fmla="*/ 2304256 w 7010400"/>
                  <a:gd name="connsiteY4" fmla="*/ 360040 h 973935"/>
                  <a:gd name="connsiteX5" fmla="*/ 2664296 w 7010400"/>
                  <a:gd name="connsiteY5" fmla="*/ 684076 h 973935"/>
                  <a:gd name="connsiteX6" fmla="*/ 3564396 w 7010400"/>
                  <a:gd name="connsiteY6" fmla="*/ 972108 h 973935"/>
                  <a:gd name="connsiteX7" fmla="*/ 4599709 w 7010400"/>
                  <a:gd name="connsiteY7" fmla="*/ 695037 h 973935"/>
                  <a:gd name="connsiteX8" fmla="*/ 5209309 w 7010400"/>
                  <a:gd name="connsiteY8" fmla="*/ 99291 h 973935"/>
                  <a:gd name="connsiteX9" fmla="*/ 5860472 w 7010400"/>
                  <a:gd name="connsiteY9" fmla="*/ 99291 h 973935"/>
                  <a:gd name="connsiteX10" fmla="*/ 6664036 w 7010400"/>
                  <a:gd name="connsiteY10" fmla="*/ 390237 h 973935"/>
                  <a:gd name="connsiteX11" fmla="*/ 7010400 w 7010400"/>
                  <a:gd name="connsiteY11" fmla="*/ 501073 h 973935"/>
                  <a:gd name="connsiteX12" fmla="*/ 7010400 w 7010400"/>
                  <a:gd name="connsiteY12" fmla="*/ 501073 h 973935"/>
                  <a:gd name="connsiteX0" fmla="*/ 0 w 7010400"/>
                  <a:gd name="connsiteY0" fmla="*/ 499246 h 970281"/>
                  <a:gd name="connsiteX1" fmla="*/ 720080 w 7010400"/>
                  <a:gd name="connsiteY1" fmla="*/ 538233 h 970281"/>
                  <a:gd name="connsiteX2" fmla="*/ 1080654 w 7010400"/>
                  <a:gd name="connsiteY2" fmla="*/ 388410 h 970281"/>
                  <a:gd name="connsiteX3" fmla="*/ 1593272 w 7010400"/>
                  <a:gd name="connsiteY3" fmla="*/ 208301 h 970281"/>
                  <a:gd name="connsiteX4" fmla="*/ 2304256 w 7010400"/>
                  <a:gd name="connsiteY4" fmla="*/ 358213 h 970281"/>
                  <a:gd name="connsiteX5" fmla="*/ 2664296 w 7010400"/>
                  <a:gd name="connsiteY5" fmla="*/ 682249 h 970281"/>
                  <a:gd name="connsiteX6" fmla="*/ 3564396 w 7010400"/>
                  <a:gd name="connsiteY6" fmla="*/ 970281 h 970281"/>
                  <a:gd name="connsiteX7" fmla="*/ 4392488 w 7010400"/>
                  <a:gd name="connsiteY7" fmla="*/ 682249 h 970281"/>
                  <a:gd name="connsiteX8" fmla="*/ 5209309 w 7010400"/>
                  <a:gd name="connsiteY8" fmla="*/ 97464 h 970281"/>
                  <a:gd name="connsiteX9" fmla="*/ 5860472 w 7010400"/>
                  <a:gd name="connsiteY9" fmla="*/ 97464 h 970281"/>
                  <a:gd name="connsiteX10" fmla="*/ 6664036 w 7010400"/>
                  <a:gd name="connsiteY10" fmla="*/ 388410 h 970281"/>
                  <a:gd name="connsiteX11" fmla="*/ 7010400 w 7010400"/>
                  <a:gd name="connsiteY11" fmla="*/ 499246 h 970281"/>
                  <a:gd name="connsiteX12" fmla="*/ 7010400 w 7010400"/>
                  <a:gd name="connsiteY12" fmla="*/ 499246 h 970281"/>
                  <a:gd name="connsiteX0" fmla="*/ 0 w 7010400"/>
                  <a:gd name="connsiteY0" fmla="*/ 412511 h 883546"/>
                  <a:gd name="connsiteX1" fmla="*/ 720080 w 7010400"/>
                  <a:gd name="connsiteY1" fmla="*/ 451498 h 883546"/>
                  <a:gd name="connsiteX2" fmla="*/ 1080654 w 7010400"/>
                  <a:gd name="connsiteY2" fmla="*/ 301675 h 883546"/>
                  <a:gd name="connsiteX3" fmla="*/ 1593272 w 7010400"/>
                  <a:gd name="connsiteY3" fmla="*/ 121566 h 883546"/>
                  <a:gd name="connsiteX4" fmla="*/ 2304256 w 7010400"/>
                  <a:gd name="connsiteY4" fmla="*/ 271478 h 883546"/>
                  <a:gd name="connsiteX5" fmla="*/ 2664296 w 7010400"/>
                  <a:gd name="connsiteY5" fmla="*/ 595514 h 883546"/>
                  <a:gd name="connsiteX6" fmla="*/ 3564396 w 7010400"/>
                  <a:gd name="connsiteY6" fmla="*/ 883546 h 883546"/>
                  <a:gd name="connsiteX7" fmla="*/ 4392488 w 7010400"/>
                  <a:gd name="connsiteY7" fmla="*/ 595514 h 883546"/>
                  <a:gd name="connsiteX8" fmla="*/ 5220580 w 7010400"/>
                  <a:gd name="connsiteY8" fmla="*/ 237301 h 883546"/>
                  <a:gd name="connsiteX9" fmla="*/ 5860472 w 7010400"/>
                  <a:gd name="connsiteY9" fmla="*/ 10729 h 883546"/>
                  <a:gd name="connsiteX10" fmla="*/ 6664036 w 7010400"/>
                  <a:gd name="connsiteY10" fmla="*/ 301675 h 883546"/>
                  <a:gd name="connsiteX11" fmla="*/ 7010400 w 7010400"/>
                  <a:gd name="connsiteY11" fmla="*/ 412511 h 883546"/>
                  <a:gd name="connsiteX12" fmla="*/ 7010400 w 7010400"/>
                  <a:gd name="connsiteY12" fmla="*/ 412511 h 883546"/>
                  <a:gd name="connsiteX0" fmla="*/ 0 w 7010400"/>
                  <a:gd name="connsiteY0" fmla="*/ 295978 h 767013"/>
                  <a:gd name="connsiteX1" fmla="*/ 720080 w 7010400"/>
                  <a:gd name="connsiteY1" fmla="*/ 334965 h 767013"/>
                  <a:gd name="connsiteX2" fmla="*/ 1080654 w 7010400"/>
                  <a:gd name="connsiteY2" fmla="*/ 185142 h 767013"/>
                  <a:gd name="connsiteX3" fmla="*/ 1593272 w 7010400"/>
                  <a:gd name="connsiteY3" fmla="*/ 5033 h 767013"/>
                  <a:gd name="connsiteX4" fmla="*/ 2304256 w 7010400"/>
                  <a:gd name="connsiteY4" fmla="*/ 154945 h 767013"/>
                  <a:gd name="connsiteX5" fmla="*/ 2664296 w 7010400"/>
                  <a:gd name="connsiteY5" fmla="*/ 478981 h 767013"/>
                  <a:gd name="connsiteX6" fmla="*/ 3564396 w 7010400"/>
                  <a:gd name="connsiteY6" fmla="*/ 767013 h 767013"/>
                  <a:gd name="connsiteX7" fmla="*/ 4392488 w 7010400"/>
                  <a:gd name="connsiteY7" fmla="*/ 478981 h 767013"/>
                  <a:gd name="connsiteX8" fmla="*/ 5220580 w 7010400"/>
                  <a:gd name="connsiteY8" fmla="*/ 120768 h 767013"/>
                  <a:gd name="connsiteX9" fmla="*/ 5904656 w 7010400"/>
                  <a:gd name="connsiteY9" fmla="*/ 264783 h 767013"/>
                  <a:gd name="connsiteX10" fmla="*/ 6664036 w 7010400"/>
                  <a:gd name="connsiteY10" fmla="*/ 185142 h 767013"/>
                  <a:gd name="connsiteX11" fmla="*/ 7010400 w 7010400"/>
                  <a:gd name="connsiteY11" fmla="*/ 295978 h 767013"/>
                  <a:gd name="connsiteX12" fmla="*/ 7010400 w 7010400"/>
                  <a:gd name="connsiteY12" fmla="*/ 295978 h 767013"/>
                  <a:gd name="connsiteX0" fmla="*/ 0 w 7380820"/>
                  <a:gd name="connsiteY0" fmla="*/ 295978 h 767013"/>
                  <a:gd name="connsiteX1" fmla="*/ 720080 w 7380820"/>
                  <a:gd name="connsiteY1" fmla="*/ 334965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7010400 w 7380820"/>
                  <a:gd name="connsiteY11" fmla="*/ 295978 h 767013"/>
                  <a:gd name="connsiteX12" fmla="*/ 7380820 w 7380820"/>
                  <a:gd name="connsiteY12" fmla="*/ 156771 h 767013"/>
                  <a:gd name="connsiteX0" fmla="*/ 0 w 7380820"/>
                  <a:gd name="connsiteY0" fmla="*/ 295978 h 767013"/>
                  <a:gd name="connsiteX1" fmla="*/ 720080 w 7380820"/>
                  <a:gd name="connsiteY1" fmla="*/ 334965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295978 h 767013"/>
                  <a:gd name="connsiteX1" fmla="*/ 720080 w 7380820"/>
                  <a:gd name="connsiteY1" fmla="*/ 300787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336791 h 767013"/>
                  <a:gd name="connsiteX1" fmla="*/ 720080 w 7380820"/>
                  <a:gd name="connsiteY1" fmla="*/ 300787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337454 h 767676"/>
                  <a:gd name="connsiteX1" fmla="*/ 720080 w 7380820"/>
                  <a:gd name="connsiteY1" fmla="*/ 301450 h 767676"/>
                  <a:gd name="connsiteX2" fmla="*/ 1116124 w 7380820"/>
                  <a:gd name="connsiteY2" fmla="*/ 121430 h 767676"/>
                  <a:gd name="connsiteX3" fmla="*/ 1593272 w 7380820"/>
                  <a:gd name="connsiteY3" fmla="*/ 5696 h 767676"/>
                  <a:gd name="connsiteX4" fmla="*/ 2304256 w 7380820"/>
                  <a:gd name="connsiteY4" fmla="*/ 155608 h 767676"/>
                  <a:gd name="connsiteX5" fmla="*/ 2664296 w 7380820"/>
                  <a:gd name="connsiteY5" fmla="*/ 479644 h 767676"/>
                  <a:gd name="connsiteX6" fmla="*/ 3564396 w 7380820"/>
                  <a:gd name="connsiteY6" fmla="*/ 767676 h 767676"/>
                  <a:gd name="connsiteX7" fmla="*/ 4392488 w 7380820"/>
                  <a:gd name="connsiteY7" fmla="*/ 479644 h 767676"/>
                  <a:gd name="connsiteX8" fmla="*/ 5220580 w 7380820"/>
                  <a:gd name="connsiteY8" fmla="*/ 121431 h 767676"/>
                  <a:gd name="connsiteX9" fmla="*/ 5904656 w 7380820"/>
                  <a:gd name="connsiteY9" fmla="*/ 265446 h 767676"/>
                  <a:gd name="connsiteX10" fmla="*/ 6664036 w 7380820"/>
                  <a:gd name="connsiteY10" fmla="*/ 185805 h 767676"/>
                  <a:gd name="connsiteX11" fmla="*/ 6984776 w 7380820"/>
                  <a:gd name="connsiteY11" fmla="*/ 193438 h 767676"/>
                  <a:gd name="connsiteX12" fmla="*/ 7380820 w 7380820"/>
                  <a:gd name="connsiteY12" fmla="*/ 157434 h 767676"/>
                  <a:gd name="connsiteX0" fmla="*/ 0 w 7380820"/>
                  <a:gd name="connsiteY0" fmla="*/ 343759 h 773981"/>
                  <a:gd name="connsiteX1" fmla="*/ 720080 w 7380820"/>
                  <a:gd name="connsiteY1" fmla="*/ 307755 h 773981"/>
                  <a:gd name="connsiteX2" fmla="*/ 1116124 w 7380820"/>
                  <a:gd name="connsiteY2" fmla="*/ 127735 h 773981"/>
                  <a:gd name="connsiteX3" fmla="*/ 1593272 w 7380820"/>
                  <a:gd name="connsiteY3" fmla="*/ 12001 h 773981"/>
                  <a:gd name="connsiteX4" fmla="*/ 2124236 w 7380820"/>
                  <a:gd name="connsiteY4" fmla="*/ 199743 h 773981"/>
                  <a:gd name="connsiteX5" fmla="*/ 2664296 w 7380820"/>
                  <a:gd name="connsiteY5" fmla="*/ 485949 h 773981"/>
                  <a:gd name="connsiteX6" fmla="*/ 3564396 w 7380820"/>
                  <a:gd name="connsiteY6" fmla="*/ 773981 h 773981"/>
                  <a:gd name="connsiteX7" fmla="*/ 4392488 w 7380820"/>
                  <a:gd name="connsiteY7" fmla="*/ 485949 h 773981"/>
                  <a:gd name="connsiteX8" fmla="*/ 5220580 w 7380820"/>
                  <a:gd name="connsiteY8" fmla="*/ 127736 h 773981"/>
                  <a:gd name="connsiteX9" fmla="*/ 5904656 w 7380820"/>
                  <a:gd name="connsiteY9" fmla="*/ 271751 h 773981"/>
                  <a:gd name="connsiteX10" fmla="*/ 6664036 w 7380820"/>
                  <a:gd name="connsiteY10" fmla="*/ 192110 h 773981"/>
                  <a:gd name="connsiteX11" fmla="*/ 6984776 w 7380820"/>
                  <a:gd name="connsiteY11" fmla="*/ 199743 h 773981"/>
                  <a:gd name="connsiteX12" fmla="*/ 7380820 w 7380820"/>
                  <a:gd name="connsiteY12" fmla="*/ 163739 h 773981"/>
                  <a:gd name="connsiteX0" fmla="*/ 0 w 7380820"/>
                  <a:gd name="connsiteY0" fmla="*/ 343759 h 786287"/>
                  <a:gd name="connsiteX1" fmla="*/ 720080 w 7380820"/>
                  <a:gd name="connsiteY1" fmla="*/ 307755 h 786287"/>
                  <a:gd name="connsiteX2" fmla="*/ 1116124 w 7380820"/>
                  <a:gd name="connsiteY2" fmla="*/ 127735 h 786287"/>
                  <a:gd name="connsiteX3" fmla="*/ 1593272 w 7380820"/>
                  <a:gd name="connsiteY3" fmla="*/ 12001 h 786287"/>
                  <a:gd name="connsiteX4" fmla="*/ 2124236 w 7380820"/>
                  <a:gd name="connsiteY4" fmla="*/ 199743 h 786287"/>
                  <a:gd name="connsiteX5" fmla="*/ 2664296 w 7380820"/>
                  <a:gd name="connsiteY5" fmla="*/ 559784 h 786287"/>
                  <a:gd name="connsiteX6" fmla="*/ 3564396 w 7380820"/>
                  <a:gd name="connsiteY6" fmla="*/ 773981 h 786287"/>
                  <a:gd name="connsiteX7" fmla="*/ 4392488 w 7380820"/>
                  <a:gd name="connsiteY7" fmla="*/ 485949 h 786287"/>
                  <a:gd name="connsiteX8" fmla="*/ 5220580 w 7380820"/>
                  <a:gd name="connsiteY8" fmla="*/ 127736 h 786287"/>
                  <a:gd name="connsiteX9" fmla="*/ 5904656 w 7380820"/>
                  <a:gd name="connsiteY9" fmla="*/ 271751 h 786287"/>
                  <a:gd name="connsiteX10" fmla="*/ 6664036 w 7380820"/>
                  <a:gd name="connsiteY10" fmla="*/ 192110 h 786287"/>
                  <a:gd name="connsiteX11" fmla="*/ 6984776 w 7380820"/>
                  <a:gd name="connsiteY11" fmla="*/ 199743 h 786287"/>
                  <a:gd name="connsiteX12" fmla="*/ 7380820 w 7380820"/>
                  <a:gd name="connsiteY12" fmla="*/ 163739 h 786287"/>
                  <a:gd name="connsiteX0" fmla="*/ 0 w 7380820"/>
                  <a:gd name="connsiteY0" fmla="*/ 343759 h 696382"/>
                  <a:gd name="connsiteX1" fmla="*/ 720080 w 7380820"/>
                  <a:gd name="connsiteY1" fmla="*/ 307755 h 696382"/>
                  <a:gd name="connsiteX2" fmla="*/ 1116124 w 7380820"/>
                  <a:gd name="connsiteY2" fmla="*/ 127735 h 696382"/>
                  <a:gd name="connsiteX3" fmla="*/ 1593272 w 7380820"/>
                  <a:gd name="connsiteY3" fmla="*/ 12001 h 696382"/>
                  <a:gd name="connsiteX4" fmla="*/ 2124236 w 7380820"/>
                  <a:gd name="connsiteY4" fmla="*/ 199743 h 696382"/>
                  <a:gd name="connsiteX5" fmla="*/ 2664296 w 7380820"/>
                  <a:gd name="connsiteY5" fmla="*/ 559784 h 696382"/>
                  <a:gd name="connsiteX6" fmla="*/ 3564396 w 7380820"/>
                  <a:gd name="connsiteY6" fmla="*/ 684076 h 696382"/>
                  <a:gd name="connsiteX7" fmla="*/ 4392488 w 7380820"/>
                  <a:gd name="connsiteY7" fmla="*/ 485949 h 696382"/>
                  <a:gd name="connsiteX8" fmla="*/ 5220580 w 7380820"/>
                  <a:gd name="connsiteY8" fmla="*/ 127736 h 696382"/>
                  <a:gd name="connsiteX9" fmla="*/ 5904656 w 7380820"/>
                  <a:gd name="connsiteY9" fmla="*/ 271751 h 696382"/>
                  <a:gd name="connsiteX10" fmla="*/ 6664036 w 7380820"/>
                  <a:gd name="connsiteY10" fmla="*/ 192110 h 696382"/>
                  <a:gd name="connsiteX11" fmla="*/ 6984776 w 7380820"/>
                  <a:gd name="connsiteY11" fmla="*/ 199743 h 696382"/>
                  <a:gd name="connsiteX12" fmla="*/ 7380820 w 7380820"/>
                  <a:gd name="connsiteY12" fmla="*/ 163739 h 696382"/>
                  <a:gd name="connsiteX0" fmla="*/ 0 w 7380820"/>
                  <a:gd name="connsiteY0" fmla="*/ 343759 h 705365"/>
                  <a:gd name="connsiteX1" fmla="*/ 720080 w 7380820"/>
                  <a:gd name="connsiteY1" fmla="*/ 307755 h 705365"/>
                  <a:gd name="connsiteX2" fmla="*/ 1116124 w 7380820"/>
                  <a:gd name="connsiteY2" fmla="*/ 127735 h 705365"/>
                  <a:gd name="connsiteX3" fmla="*/ 1593272 w 7380820"/>
                  <a:gd name="connsiteY3" fmla="*/ 12001 h 705365"/>
                  <a:gd name="connsiteX4" fmla="*/ 2124236 w 7380820"/>
                  <a:gd name="connsiteY4" fmla="*/ 199743 h 705365"/>
                  <a:gd name="connsiteX5" fmla="*/ 2664296 w 7380820"/>
                  <a:gd name="connsiteY5" fmla="*/ 559784 h 705365"/>
                  <a:gd name="connsiteX6" fmla="*/ 3564396 w 7380820"/>
                  <a:gd name="connsiteY6" fmla="*/ 684076 h 705365"/>
                  <a:gd name="connsiteX7" fmla="*/ 4284476 w 7380820"/>
                  <a:gd name="connsiteY7" fmla="*/ 432048 h 705365"/>
                  <a:gd name="connsiteX8" fmla="*/ 5220580 w 7380820"/>
                  <a:gd name="connsiteY8" fmla="*/ 127736 h 705365"/>
                  <a:gd name="connsiteX9" fmla="*/ 5904656 w 7380820"/>
                  <a:gd name="connsiteY9" fmla="*/ 271751 h 705365"/>
                  <a:gd name="connsiteX10" fmla="*/ 6664036 w 7380820"/>
                  <a:gd name="connsiteY10" fmla="*/ 192110 h 705365"/>
                  <a:gd name="connsiteX11" fmla="*/ 6984776 w 7380820"/>
                  <a:gd name="connsiteY11" fmla="*/ 199743 h 705365"/>
                  <a:gd name="connsiteX12" fmla="*/ 7380820 w 7380820"/>
                  <a:gd name="connsiteY12" fmla="*/ 163739 h 705365"/>
                  <a:gd name="connsiteX0" fmla="*/ 0 w 7380820"/>
                  <a:gd name="connsiteY0" fmla="*/ 343759 h 690077"/>
                  <a:gd name="connsiteX1" fmla="*/ 720080 w 7380820"/>
                  <a:gd name="connsiteY1" fmla="*/ 307755 h 690077"/>
                  <a:gd name="connsiteX2" fmla="*/ 1116124 w 7380820"/>
                  <a:gd name="connsiteY2" fmla="*/ 127735 h 690077"/>
                  <a:gd name="connsiteX3" fmla="*/ 1593272 w 7380820"/>
                  <a:gd name="connsiteY3" fmla="*/ 12001 h 690077"/>
                  <a:gd name="connsiteX4" fmla="*/ 2124236 w 7380820"/>
                  <a:gd name="connsiteY4" fmla="*/ 199743 h 690077"/>
                  <a:gd name="connsiteX5" fmla="*/ 2664296 w 7380820"/>
                  <a:gd name="connsiteY5" fmla="*/ 468052 h 690077"/>
                  <a:gd name="connsiteX6" fmla="*/ 3564396 w 7380820"/>
                  <a:gd name="connsiteY6" fmla="*/ 684076 h 690077"/>
                  <a:gd name="connsiteX7" fmla="*/ 4284476 w 7380820"/>
                  <a:gd name="connsiteY7" fmla="*/ 432048 h 690077"/>
                  <a:gd name="connsiteX8" fmla="*/ 5220580 w 7380820"/>
                  <a:gd name="connsiteY8" fmla="*/ 127736 h 690077"/>
                  <a:gd name="connsiteX9" fmla="*/ 5904656 w 7380820"/>
                  <a:gd name="connsiteY9" fmla="*/ 271751 h 690077"/>
                  <a:gd name="connsiteX10" fmla="*/ 6664036 w 7380820"/>
                  <a:gd name="connsiteY10" fmla="*/ 192110 h 690077"/>
                  <a:gd name="connsiteX11" fmla="*/ 6984776 w 7380820"/>
                  <a:gd name="connsiteY11" fmla="*/ 199743 h 690077"/>
                  <a:gd name="connsiteX12" fmla="*/ 7380820 w 7380820"/>
                  <a:gd name="connsiteY12" fmla="*/ 163739 h 690077"/>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5220580 w 7380820"/>
                  <a:gd name="connsiteY8" fmla="*/ 127736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96544 w 7380820"/>
                  <a:gd name="connsiteY8" fmla="*/ 144016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60540 w 7380820"/>
                  <a:gd name="connsiteY8" fmla="*/ 216024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60540 w 7380820"/>
                  <a:gd name="connsiteY8" fmla="*/ 216024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788532 w 7380820"/>
                  <a:gd name="connsiteY8" fmla="*/ 288032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752528 w 7380820"/>
                  <a:gd name="connsiteY8" fmla="*/ 216024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0472 h 650786"/>
                  <a:gd name="connsiteX1" fmla="*/ 720080 w 7380820"/>
                  <a:gd name="connsiteY1" fmla="*/ 304468 h 650786"/>
                  <a:gd name="connsiteX2" fmla="*/ 1116124 w 7380820"/>
                  <a:gd name="connsiteY2" fmla="*/ 124448 h 650786"/>
                  <a:gd name="connsiteX3" fmla="*/ 1593272 w 7380820"/>
                  <a:gd name="connsiteY3" fmla="*/ 8714 h 650786"/>
                  <a:gd name="connsiteX4" fmla="*/ 2232248 w 7380820"/>
                  <a:gd name="connsiteY4" fmla="*/ 176733 h 650786"/>
                  <a:gd name="connsiteX5" fmla="*/ 2664296 w 7380820"/>
                  <a:gd name="connsiteY5" fmla="*/ 464765 h 650786"/>
                  <a:gd name="connsiteX6" fmla="*/ 3564396 w 7380820"/>
                  <a:gd name="connsiteY6" fmla="*/ 644785 h 650786"/>
                  <a:gd name="connsiteX7" fmla="*/ 4284476 w 7380820"/>
                  <a:gd name="connsiteY7" fmla="*/ 428761 h 650786"/>
                  <a:gd name="connsiteX8" fmla="*/ 4752528 w 7380820"/>
                  <a:gd name="connsiteY8" fmla="*/ 212737 h 650786"/>
                  <a:gd name="connsiteX9" fmla="*/ 5508612 w 7380820"/>
                  <a:gd name="connsiteY9" fmla="*/ 320749 h 650786"/>
                  <a:gd name="connsiteX10" fmla="*/ 6664036 w 7380820"/>
                  <a:gd name="connsiteY10" fmla="*/ 188823 h 650786"/>
                  <a:gd name="connsiteX11" fmla="*/ 6984776 w 7380820"/>
                  <a:gd name="connsiteY11" fmla="*/ 196456 h 650786"/>
                  <a:gd name="connsiteX12" fmla="*/ 7380820 w 7380820"/>
                  <a:gd name="connsiteY12" fmla="*/ 160452 h 650786"/>
                  <a:gd name="connsiteX0" fmla="*/ 0 w 7380820"/>
                  <a:gd name="connsiteY0" fmla="*/ 340472 h 650786"/>
                  <a:gd name="connsiteX1" fmla="*/ 720080 w 7380820"/>
                  <a:gd name="connsiteY1" fmla="*/ 304468 h 650786"/>
                  <a:gd name="connsiteX2" fmla="*/ 1116124 w 7380820"/>
                  <a:gd name="connsiteY2" fmla="*/ 124448 h 650786"/>
                  <a:gd name="connsiteX3" fmla="*/ 1593272 w 7380820"/>
                  <a:gd name="connsiteY3" fmla="*/ 8714 h 650786"/>
                  <a:gd name="connsiteX4" fmla="*/ 2232248 w 7380820"/>
                  <a:gd name="connsiteY4" fmla="*/ 176733 h 650786"/>
                  <a:gd name="connsiteX5" fmla="*/ 2664296 w 7380820"/>
                  <a:gd name="connsiteY5" fmla="*/ 464764 h 650786"/>
                  <a:gd name="connsiteX6" fmla="*/ 3564396 w 7380820"/>
                  <a:gd name="connsiteY6" fmla="*/ 644785 h 650786"/>
                  <a:gd name="connsiteX7" fmla="*/ 4284476 w 7380820"/>
                  <a:gd name="connsiteY7" fmla="*/ 428761 h 650786"/>
                  <a:gd name="connsiteX8" fmla="*/ 4752528 w 7380820"/>
                  <a:gd name="connsiteY8" fmla="*/ 212737 h 650786"/>
                  <a:gd name="connsiteX9" fmla="*/ 5508612 w 7380820"/>
                  <a:gd name="connsiteY9" fmla="*/ 320749 h 650786"/>
                  <a:gd name="connsiteX10" fmla="*/ 6664036 w 7380820"/>
                  <a:gd name="connsiteY10" fmla="*/ 188823 h 650786"/>
                  <a:gd name="connsiteX11" fmla="*/ 6984776 w 7380820"/>
                  <a:gd name="connsiteY11" fmla="*/ 196456 h 650786"/>
                  <a:gd name="connsiteX12" fmla="*/ 7380820 w 7380820"/>
                  <a:gd name="connsiteY12" fmla="*/ 160452 h 650786"/>
                  <a:gd name="connsiteX0" fmla="*/ 0 w 7380820"/>
                  <a:gd name="connsiteY0" fmla="*/ 340472 h 656786"/>
                  <a:gd name="connsiteX1" fmla="*/ 720080 w 7380820"/>
                  <a:gd name="connsiteY1" fmla="*/ 304468 h 656786"/>
                  <a:gd name="connsiteX2" fmla="*/ 1116124 w 7380820"/>
                  <a:gd name="connsiteY2" fmla="*/ 124448 h 656786"/>
                  <a:gd name="connsiteX3" fmla="*/ 1593272 w 7380820"/>
                  <a:gd name="connsiteY3" fmla="*/ 8714 h 656786"/>
                  <a:gd name="connsiteX4" fmla="*/ 2232248 w 7380820"/>
                  <a:gd name="connsiteY4" fmla="*/ 176733 h 656786"/>
                  <a:gd name="connsiteX5" fmla="*/ 2772308 w 7380820"/>
                  <a:gd name="connsiteY5" fmla="*/ 500768 h 656786"/>
                  <a:gd name="connsiteX6" fmla="*/ 3564396 w 7380820"/>
                  <a:gd name="connsiteY6" fmla="*/ 644785 h 656786"/>
                  <a:gd name="connsiteX7" fmla="*/ 4284476 w 7380820"/>
                  <a:gd name="connsiteY7" fmla="*/ 428761 h 656786"/>
                  <a:gd name="connsiteX8" fmla="*/ 4752528 w 7380820"/>
                  <a:gd name="connsiteY8" fmla="*/ 212737 h 656786"/>
                  <a:gd name="connsiteX9" fmla="*/ 5508612 w 7380820"/>
                  <a:gd name="connsiteY9" fmla="*/ 320749 h 656786"/>
                  <a:gd name="connsiteX10" fmla="*/ 6664036 w 7380820"/>
                  <a:gd name="connsiteY10" fmla="*/ 188823 h 656786"/>
                  <a:gd name="connsiteX11" fmla="*/ 6984776 w 7380820"/>
                  <a:gd name="connsiteY11" fmla="*/ 196456 h 656786"/>
                  <a:gd name="connsiteX12" fmla="*/ 7380820 w 7380820"/>
                  <a:gd name="connsiteY12" fmla="*/ 160452 h 656786"/>
                  <a:gd name="connsiteX0" fmla="*/ 0 w 7380820"/>
                  <a:gd name="connsiteY0" fmla="*/ 340472 h 656786"/>
                  <a:gd name="connsiteX1" fmla="*/ 720080 w 7380820"/>
                  <a:gd name="connsiteY1" fmla="*/ 304468 h 656786"/>
                  <a:gd name="connsiteX2" fmla="*/ 1116124 w 7380820"/>
                  <a:gd name="connsiteY2" fmla="*/ 124448 h 656786"/>
                  <a:gd name="connsiteX3" fmla="*/ 1593272 w 7380820"/>
                  <a:gd name="connsiteY3" fmla="*/ 8714 h 656786"/>
                  <a:gd name="connsiteX4" fmla="*/ 2304256 w 7380820"/>
                  <a:gd name="connsiteY4" fmla="*/ 176732 h 656786"/>
                  <a:gd name="connsiteX5" fmla="*/ 2772308 w 7380820"/>
                  <a:gd name="connsiteY5" fmla="*/ 500768 h 656786"/>
                  <a:gd name="connsiteX6" fmla="*/ 3564396 w 7380820"/>
                  <a:gd name="connsiteY6" fmla="*/ 644785 h 656786"/>
                  <a:gd name="connsiteX7" fmla="*/ 4284476 w 7380820"/>
                  <a:gd name="connsiteY7" fmla="*/ 428761 h 656786"/>
                  <a:gd name="connsiteX8" fmla="*/ 4752528 w 7380820"/>
                  <a:gd name="connsiteY8" fmla="*/ 212737 h 656786"/>
                  <a:gd name="connsiteX9" fmla="*/ 5508612 w 7380820"/>
                  <a:gd name="connsiteY9" fmla="*/ 320749 h 656786"/>
                  <a:gd name="connsiteX10" fmla="*/ 6664036 w 7380820"/>
                  <a:gd name="connsiteY10" fmla="*/ 188823 h 656786"/>
                  <a:gd name="connsiteX11" fmla="*/ 6984776 w 7380820"/>
                  <a:gd name="connsiteY11" fmla="*/ 196456 h 656786"/>
                  <a:gd name="connsiteX12" fmla="*/ 7380820 w 7380820"/>
                  <a:gd name="connsiteY12" fmla="*/ 160452 h 656786"/>
                  <a:gd name="connsiteX0" fmla="*/ 0 w 7380820"/>
                  <a:gd name="connsiteY0" fmla="*/ 237313 h 553627"/>
                  <a:gd name="connsiteX1" fmla="*/ 720080 w 7380820"/>
                  <a:gd name="connsiteY1" fmla="*/ 201309 h 553627"/>
                  <a:gd name="connsiteX2" fmla="*/ 1116124 w 7380820"/>
                  <a:gd name="connsiteY2" fmla="*/ 21289 h 553627"/>
                  <a:gd name="connsiteX3" fmla="*/ 1584176 w 7380820"/>
                  <a:gd name="connsiteY3" fmla="*/ 73573 h 553627"/>
                  <a:gd name="connsiteX4" fmla="*/ 2304256 w 7380820"/>
                  <a:gd name="connsiteY4" fmla="*/ 73573 h 553627"/>
                  <a:gd name="connsiteX5" fmla="*/ 2772308 w 7380820"/>
                  <a:gd name="connsiteY5" fmla="*/ 397609 h 553627"/>
                  <a:gd name="connsiteX6" fmla="*/ 3564396 w 7380820"/>
                  <a:gd name="connsiteY6" fmla="*/ 541626 h 553627"/>
                  <a:gd name="connsiteX7" fmla="*/ 4284476 w 7380820"/>
                  <a:gd name="connsiteY7" fmla="*/ 325602 h 553627"/>
                  <a:gd name="connsiteX8" fmla="*/ 4752528 w 7380820"/>
                  <a:gd name="connsiteY8" fmla="*/ 109578 h 553627"/>
                  <a:gd name="connsiteX9" fmla="*/ 5508612 w 7380820"/>
                  <a:gd name="connsiteY9" fmla="*/ 217590 h 553627"/>
                  <a:gd name="connsiteX10" fmla="*/ 6664036 w 7380820"/>
                  <a:gd name="connsiteY10" fmla="*/ 85664 h 553627"/>
                  <a:gd name="connsiteX11" fmla="*/ 6984776 w 7380820"/>
                  <a:gd name="connsiteY11" fmla="*/ 93297 h 553627"/>
                  <a:gd name="connsiteX12" fmla="*/ 7380820 w 7380820"/>
                  <a:gd name="connsiteY12" fmla="*/ 57293 h 553627"/>
                  <a:gd name="connsiteX0" fmla="*/ 0 w 7380820"/>
                  <a:gd name="connsiteY0" fmla="*/ 217746 h 534060"/>
                  <a:gd name="connsiteX1" fmla="*/ 720080 w 7380820"/>
                  <a:gd name="connsiteY1" fmla="*/ 181742 h 534060"/>
                  <a:gd name="connsiteX2" fmla="*/ 1152128 w 7380820"/>
                  <a:gd name="connsiteY2" fmla="*/ 270030 h 534060"/>
                  <a:gd name="connsiteX3" fmla="*/ 1584176 w 7380820"/>
                  <a:gd name="connsiteY3" fmla="*/ 54006 h 534060"/>
                  <a:gd name="connsiteX4" fmla="*/ 2304256 w 7380820"/>
                  <a:gd name="connsiteY4" fmla="*/ 54006 h 534060"/>
                  <a:gd name="connsiteX5" fmla="*/ 2772308 w 7380820"/>
                  <a:gd name="connsiteY5" fmla="*/ 378042 h 534060"/>
                  <a:gd name="connsiteX6" fmla="*/ 3564396 w 7380820"/>
                  <a:gd name="connsiteY6" fmla="*/ 522059 h 534060"/>
                  <a:gd name="connsiteX7" fmla="*/ 4284476 w 7380820"/>
                  <a:gd name="connsiteY7" fmla="*/ 306035 h 534060"/>
                  <a:gd name="connsiteX8" fmla="*/ 4752528 w 7380820"/>
                  <a:gd name="connsiteY8" fmla="*/ 90011 h 534060"/>
                  <a:gd name="connsiteX9" fmla="*/ 5508612 w 7380820"/>
                  <a:gd name="connsiteY9" fmla="*/ 198023 h 534060"/>
                  <a:gd name="connsiteX10" fmla="*/ 6664036 w 7380820"/>
                  <a:gd name="connsiteY10" fmla="*/ 66097 h 534060"/>
                  <a:gd name="connsiteX11" fmla="*/ 6984776 w 7380820"/>
                  <a:gd name="connsiteY11" fmla="*/ 73730 h 534060"/>
                  <a:gd name="connsiteX12" fmla="*/ 7380820 w 7380820"/>
                  <a:gd name="connsiteY12" fmla="*/ 37726 h 534060"/>
                  <a:gd name="connsiteX0" fmla="*/ 0 w 7380820"/>
                  <a:gd name="connsiteY0" fmla="*/ 235749 h 552063"/>
                  <a:gd name="connsiteX1" fmla="*/ 720080 w 7380820"/>
                  <a:gd name="connsiteY1" fmla="*/ 199745 h 552063"/>
                  <a:gd name="connsiteX2" fmla="*/ 1152128 w 7380820"/>
                  <a:gd name="connsiteY2" fmla="*/ 288033 h 552063"/>
                  <a:gd name="connsiteX3" fmla="*/ 1836204 w 7380820"/>
                  <a:gd name="connsiteY3" fmla="*/ 36004 h 552063"/>
                  <a:gd name="connsiteX4" fmla="*/ 2304256 w 7380820"/>
                  <a:gd name="connsiteY4" fmla="*/ 72009 h 552063"/>
                  <a:gd name="connsiteX5" fmla="*/ 2772308 w 7380820"/>
                  <a:gd name="connsiteY5" fmla="*/ 396045 h 552063"/>
                  <a:gd name="connsiteX6" fmla="*/ 3564396 w 7380820"/>
                  <a:gd name="connsiteY6" fmla="*/ 540062 h 552063"/>
                  <a:gd name="connsiteX7" fmla="*/ 4284476 w 7380820"/>
                  <a:gd name="connsiteY7" fmla="*/ 324038 h 552063"/>
                  <a:gd name="connsiteX8" fmla="*/ 4752528 w 7380820"/>
                  <a:gd name="connsiteY8" fmla="*/ 108014 h 552063"/>
                  <a:gd name="connsiteX9" fmla="*/ 5508612 w 7380820"/>
                  <a:gd name="connsiteY9" fmla="*/ 216026 h 552063"/>
                  <a:gd name="connsiteX10" fmla="*/ 6664036 w 7380820"/>
                  <a:gd name="connsiteY10" fmla="*/ 84100 h 552063"/>
                  <a:gd name="connsiteX11" fmla="*/ 6984776 w 7380820"/>
                  <a:gd name="connsiteY11" fmla="*/ 91733 h 552063"/>
                  <a:gd name="connsiteX12" fmla="*/ 7380820 w 7380820"/>
                  <a:gd name="connsiteY12" fmla="*/ 55729 h 552063"/>
                  <a:gd name="connsiteX0" fmla="*/ 0 w 7380820"/>
                  <a:gd name="connsiteY0" fmla="*/ 235749 h 552063"/>
                  <a:gd name="connsiteX1" fmla="*/ 684076 w 7380820"/>
                  <a:gd name="connsiteY1" fmla="*/ 288033 h 552063"/>
                  <a:gd name="connsiteX2" fmla="*/ 1152128 w 7380820"/>
                  <a:gd name="connsiteY2" fmla="*/ 288033 h 552063"/>
                  <a:gd name="connsiteX3" fmla="*/ 1836204 w 7380820"/>
                  <a:gd name="connsiteY3" fmla="*/ 36004 h 552063"/>
                  <a:gd name="connsiteX4" fmla="*/ 2304256 w 7380820"/>
                  <a:gd name="connsiteY4" fmla="*/ 72009 h 552063"/>
                  <a:gd name="connsiteX5" fmla="*/ 2772308 w 7380820"/>
                  <a:gd name="connsiteY5" fmla="*/ 396045 h 552063"/>
                  <a:gd name="connsiteX6" fmla="*/ 3564396 w 7380820"/>
                  <a:gd name="connsiteY6" fmla="*/ 540062 h 552063"/>
                  <a:gd name="connsiteX7" fmla="*/ 4284476 w 7380820"/>
                  <a:gd name="connsiteY7" fmla="*/ 324038 h 552063"/>
                  <a:gd name="connsiteX8" fmla="*/ 4752528 w 7380820"/>
                  <a:gd name="connsiteY8" fmla="*/ 108014 h 552063"/>
                  <a:gd name="connsiteX9" fmla="*/ 5508612 w 7380820"/>
                  <a:gd name="connsiteY9" fmla="*/ 216026 h 552063"/>
                  <a:gd name="connsiteX10" fmla="*/ 6664036 w 7380820"/>
                  <a:gd name="connsiteY10" fmla="*/ 84100 h 552063"/>
                  <a:gd name="connsiteX11" fmla="*/ 6984776 w 7380820"/>
                  <a:gd name="connsiteY11" fmla="*/ 91733 h 552063"/>
                  <a:gd name="connsiteX12" fmla="*/ 7380820 w 7380820"/>
                  <a:gd name="connsiteY12" fmla="*/ 55729 h 552063"/>
                  <a:gd name="connsiteX0" fmla="*/ 114013 w 7494833"/>
                  <a:gd name="connsiteY0" fmla="*/ 235749 h 552063"/>
                  <a:gd name="connsiteX1" fmla="*/ 114013 w 7494833"/>
                  <a:gd name="connsiteY1" fmla="*/ 324037 h 552063"/>
                  <a:gd name="connsiteX2" fmla="*/ 798089 w 7494833"/>
                  <a:gd name="connsiteY2" fmla="*/ 288033 h 552063"/>
                  <a:gd name="connsiteX3" fmla="*/ 1266141 w 7494833"/>
                  <a:gd name="connsiteY3" fmla="*/ 288033 h 552063"/>
                  <a:gd name="connsiteX4" fmla="*/ 1950217 w 7494833"/>
                  <a:gd name="connsiteY4" fmla="*/ 36004 h 552063"/>
                  <a:gd name="connsiteX5" fmla="*/ 2418269 w 7494833"/>
                  <a:gd name="connsiteY5" fmla="*/ 72009 h 552063"/>
                  <a:gd name="connsiteX6" fmla="*/ 2886321 w 7494833"/>
                  <a:gd name="connsiteY6" fmla="*/ 396045 h 552063"/>
                  <a:gd name="connsiteX7" fmla="*/ 3678409 w 7494833"/>
                  <a:gd name="connsiteY7" fmla="*/ 540062 h 552063"/>
                  <a:gd name="connsiteX8" fmla="*/ 4398489 w 7494833"/>
                  <a:gd name="connsiteY8" fmla="*/ 324038 h 552063"/>
                  <a:gd name="connsiteX9" fmla="*/ 4866541 w 7494833"/>
                  <a:gd name="connsiteY9" fmla="*/ 108014 h 552063"/>
                  <a:gd name="connsiteX10" fmla="*/ 5622625 w 7494833"/>
                  <a:gd name="connsiteY10" fmla="*/ 216026 h 552063"/>
                  <a:gd name="connsiteX11" fmla="*/ 6778049 w 7494833"/>
                  <a:gd name="connsiteY11" fmla="*/ 84100 h 552063"/>
                  <a:gd name="connsiteX12" fmla="*/ 7098789 w 7494833"/>
                  <a:gd name="connsiteY12" fmla="*/ 91733 h 552063"/>
                  <a:gd name="connsiteX13" fmla="*/ 7494833 w 7494833"/>
                  <a:gd name="connsiteY13" fmla="*/ 55729 h 552063"/>
                  <a:gd name="connsiteX0" fmla="*/ 150016 w 7530836"/>
                  <a:gd name="connsiteY0" fmla="*/ 235749 h 552063"/>
                  <a:gd name="connsiteX1" fmla="*/ 114013 w 7530836"/>
                  <a:gd name="connsiteY1" fmla="*/ 360041 h 552063"/>
                  <a:gd name="connsiteX2" fmla="*/ 834092 w 7530836"/>
                  <a:gd name="connsiteY2" fmla="*/ 288033 h 552063"/>
                  <a:gd name="connsiteX3" fmla="*/ 1302144 w 7530836"/>
                  <a:gd name="connsiteY3" fmla="*/ 288033 h 552063"/>
                  <a:gd name="connsiteX4" fmla="*/ 1986220 w 7530836"/>
                  <a:gd name="connsiteY4" fmla="*/ 36004 h 552063"/>
                  <a:gd name="connsiteX5" fmla="*/ 2454272 w 7530836"/>
                  <a:gd name="connsiteY5" fmla="*/ 72009 h 552063"/>
                  <a:gd name="connsiteX6" fmla="*/ 2922324 w 7530836"/>
                  <a:gd name="connsiteY6" fmla="*/ 396045 h 552063"/>
                  <a:gd name="connsiteX7" fmla="*/ 3714412 w 7530836"/>
                  <a:gd name="connsiteY7" fmla="*/ 540062 h 552063"/>
                  <a:gd name="connsiteX8" fmla="*/ 4434492 w 7530836"/>
                  <a:gd name="connsiteY8" fmla="*/ 324038 h 552063"/>
                  <a:gd name="connsiteX9" fmla="*/ 4902544 w 7530836"/>
                  <a:gd name="connsiteY9" fmla="*/ 108014 h 552063"/>
                  <a:gd name="connsiteX10" fmla="*/ 5658628 w 7530836"/>
                  <a:gd name="connsiteY10" fmla="*/ 216026 h 552063"/>
                  <a:gd name="connsiteX11" fmla="*/ 6814052 w 7530836"/>
                  <a:gd name="connsiteY11" fmla="*/ 84100 h 552063"/>
                  <a:gd name="connsiteX12" fmla="*/ 7134792 w 7530836"/>
                  <a:gd name="connsiteY12" fmla="*/ 91733 h 552063"/>
                  <a:gd name="connsiteX13" fmla="*/ 7530836 w 7530836"/>
                  <a:gd name="connsiteY13" fmla="*/ 55729 h 552063"/>
                  <a:gd name="connsiteX0" fmla="*/ 150016 w 7530835"/>
                  <a:gd name="connsiteY0" fmla="*/ 324037 h 552063"/>
                  <a:gd name="connsiteX1" fmla="*/ 114012 w 7530835"/>
                  <a:gd name="connsiteY1" fmla="*/ 360041 h 552063"/>
                  <a:gd name="connsiteX2" fmla="*/ 834091 w 7530835"/>
                  <a:gd name="connsiteY2" fmla="*/ 288033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1 w 7530835"/>
                  <a:gd name="connsiteY2" fmla="*/ 288033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774752 w 7530835"/>
                  <a:gd name="connsiteY11" fmla="*/ 180021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774752 w 7530835"/>
                  <a:gd name="connsiteY11" fmla="*/ 180021 h 552063"/>
                  <a:gd name="connsiteX12" fmla="*/ 7134792 w 7530835"/>
                  <a:gd name="connsiteY12" fmla="*/ 180021 h 552063"/>
                  <a:gd name="connsiteX13" fmla="*/ 7530835 w 7530835"/>
                  <a:gd name="connsiteY13" fmla="*/ 55729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658627 w 7134792"/>
                  <a:gd name="connsiteY10" fmla="*/ 216026 h 552063"/>
                  <a:gd name="connsiteX11" fmla="*/ 6774752 w 7134792"/>
                  <a:gd name="connsiteY11" fmla="*/ 180021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180021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252029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252029 h 552063"/>
                  <a:gd name="connsiteX12" fmla="*/ 7134792 w 7134792"/>
                  <a:gd name="connsiteY12" fmla="*/ 288033 h 552063"/>
                  <a:gd name="connsiteX0" fmla="*/ 150016 w 7098788"/>
                  <a:gd name="connsiteY0" fmla="*/ 324037 h 552063"/>
                  <a:gd name="connsiteX1" fmla="*/ 114012 w 7098788"/>
                  <a:gd name="connsiteY1" fmla="*/ 324037 h 552063"/>
                  <a:gd name="connsiteX2" fmla="*/ 834092 w 7098788"/>
                  <a:gd name="connsiteY2" fmla="*/ 324037 h 552063"/>
                  <a:gd name="connsiteX3" fmla="*/ 1302143 w 7098788"/>
                  <a:gd name="connsiteY3" fmla="*/ 288033 h 552063"/>
                  <a:gd name="connsiteX4" fmla="*/ 1986219 w 7098788"/>
                  <a:gd name="connsiteY4" fmla="*/ 36004 h 552063"/>
                  <a:gd name="connsiteX5" fmla="*/ 2454271 w 7098788"/>
                  <a:gd name="connsiteY5" fmla="*/ 72009 h 552063"/>
                  <a:gd name="connsiteX6" fmla="*/ 2922323 w 7098788"/>
                  <a:gd name="connsiteY6" fmla="*/ 396045 h 552063"/>
                  <a:gd name="connsiteX7" fmla="*/ 3714411 w 7098788"/>
                  <a:gd name="connsiteY7" fmla="*/ 540062 h 552063"/>
                  <a:gd name="connsiteX8" fmla="*/ 4434491 w 7098788"/>
                  <a:gd name="connsiteY8" fmla="*/ 324038 h 552063"/>
                  <a:gd name="connsiteX9" fmla="*/ 4902544 w 7098788"/>
                  <a:gd name="connsiteY9" fmla="*/ 180021 h 552063"/>
                  <a:gd name="connsiteX10" fmla="*/ 5514612 w 7098788"/>
                  <a:gd name="connsiteY10" fmla="*/ 252029 h 552063"/>
                  <a:gd name="connsiteX11" fmla="*/ 6774752 w 7098788"/>
                  <a:gd name="connsiteY11" fmla="*/ 252029 h 552063"/>
                  <a:gd name="connsiteX12" fmla="*/ 7098788 w 7098788"/>
                  <a:gd name="connsiteY12" fmla="*/ 252029 h 552063"/>
                  <a:gd name="connsiteX0" fmla="*/ 150016 w 7098788"/>
                  <a:gd name="connsiteY0" fmla="*/ 324037 h 552063"/>
                  <a:gd name="connsiteX1" fmla="*/ 114012 w 7098788"/>
                  <a:gd name="connsiteY1" fmla="*/ 324037 h 552063"/>
                  <a:gd name="connsiteX2" fmla="*/ 834092 w 7098788"/>
                  <a:gd name="connsiteY2" fmla="*/ 324037 h 552063"/>
                  <a:gd name="connsiteX3" fmla="*/ 1302143 w 7098788"/>
                  <a:gd name="connsiteY3" fmla="*/ 288033 h 552063"/>
                  <a:gd name="connsiteX4" fmla="*/ 1986219 w 7098788"/>
                  <a:gd name="connsiteY4" fmla="*/ 36004 h 552063"/>
                  <a:gd name="connsiteX5" fmla="*/ 2454271 w 7098788"/>
                  <a:gd name="connsiteY5" fmla="*/ 72009 h 552063"/>
                  <a:gd name="connsiteX6" fmla="*/ 2922323 w 7098788"/>
                  <a:gd name="connsiteY6" fmla="*/ 396045 h 552063"/>
                  <a:gd name="connsiteX7" fmla="*/ 3714411 w 7098788"/>
                  <a:gd name="connsiteY7" fmla="*/ 540062 h 552063"/>
                  <a:gd name="connsiteX8" fmla="*/ 4434491 w 7098788"/>
                  <a:gd name="connsiteY8" fmla="*/ 324038 h 552063"/>
                  <a:gd name="connsiteX9" fmla="*/ 4902544 w 7098788"/>
                  <a:gd name="connsiteY9" fmla="*/ 180021 h 552063"/>
                  <a:gd name="connsiteX10" fmla="*/ 5514612 w 7098788"/>
                  <a:gd name="connsiteY10" fmla="*/ 252029 h 552063"/>
                  <a:gd name="connsiteX11" fmla="*/ 6774752 w 7098788"/>
                  <a:gd name="connsiteY11" fmla="*/ 252029 h 552063"/>
                  <a:gd name="connsiteX12" fmla="*/ 7098788 w 7098788"/>
                  <a:gd name="connsiteY12" fmla="*/ 252029 h 552063"/>
                  <a:gd name="connsiteX0" fmla="*/ 150016 w 6774752"/>
                  <a:gd name="connsiteY0" fmla="*/ 324037 h 552063"/>
                  <a:gd name="connsiteX1" fmla="*/ 114012 w 6774752"/>
                  <a:gd name="connsiteY1" fmla="*/ 324037 h 552063"/>
                  <a:gd name="connsiteX2" fmla="*/ 834092 w 6774752"/>
                  <a:gd name="connsiteY2" fmla="*/ 324037 h 552063"/>
                  <a:gd name="connsiteX3" fmla="*/ 1302143 w 6774752"/>
                  <a:gd name="connsiteY3" fmla="*/ 288033 h 552063"/>
                  <a:gd name="connsiteX4" fmla="*/ 1986219 w 6774752"/>
                  <a:gd name="connsiteY4" fmla="*/ 36004 h 552063"/>
                  <a:gd name="connsiteX5" fmla="*/ 2454271 w 6774752"/>
                  <a:gd name="connsiteY5" fmla="*/ 72009 h 552063"/>
                  <a:gd name="connsiteX6" fmla="*/ 2922323 w 6774752"/>
                  <a:gd name="connsiteY6" fmla="*/ 396045 h 552063"/>
                  <a:gd name="connsiteX7" fmla="*/ 3714411 w 6774752"/>
                  <a:gd name="connsiteY7" fmla="*/ 540062 h 552063"/>
                  <a:gd name="connsiteX8" fmla="*/ 4434491 w 6774752"/>
                  <a:gd name="connsiteY8" fmla="*/ 324038 h 552063"/>
                  <a:gd name="connsiteX9" fmla="*/ 4902544 w 6774752"/>
                  <a:gd name="connsiteY9" fmla="*/ 180021 h 552063"/>
                  <a:gd name="connsiteX10" fmla="*/ 5514612 w 6774752"/>
                  <a:gd name="connsiteY10" fmla="*/ 252029 h 552063"/>
                  <a:gd name="connsiteX11" fmla="*/ 6774752 w 6774752"/>
                  <a:gd name="connsiteY11" fmla="*/ 252029 h 55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4752" h="552063">
                    <a:moveTo>
                      <a:pt x="150016" y="324037"/>
                    </a:moveTo>
                    <a:cubicBezTo>
                      <a:pt x="155264" y="325566"/>
                      <a:pt x="0" y="330038"/>
                      <a:pt x="114012" y="324037"/>
                    </a:cubicBezTo>
                    <a:lnTo>
                      <a:pt x="834092" y="324037"/>
                    </a:lnTo>
                    <a:cubicBezTo>
                      <a:pt x="1032114" y="318036"/>
                      <a:pt x="1110122" y="336038"/>
                      <a:pt x="1302143" y="288033"/>
                    </a:cubicBezTo>
                    <a:cubicBezTo>
                      <a:pt x="1494164" y="240028"/>
                      <a:pt x="1794198" y="72008"/>
                      <a:pt x="1986219" y="36004"/>
                    </a:cubicBezTo>
                    <a:cubicBezTo>
                      <a:pt x="2178240" y="0"/>
                      <a:pt x="2298254" y="12002"/>
                      <a:pt x="2454271" y="72009"/>
                    </a:cubicBezTo>
                    <a:cubicBezTo>
                      <a:pt x="2610288" y="132016"/>
                      <a:pt x="2712300" y="318036"/>
                      <a:pt x="2922323" y="396045"/>
                    </a:cubicBezTo>
                    <a:cubicBezTo>
                      <a:pt x="3132346" y="474054"/>
                      <a:pt x="3462383" y="552063"/>
                      <a:pt x="3714411" y="540062"/>
                    </a:cubicBezTo>
                    <a:cubicBezTo>
                      <a:pt x="3966439" y="528061"/>
                      <a:pt x="4236469" y="384045"/>
                      <a:pt x="4434491" y="324038"/>
                    </a:cubicBezTo>
                    <a:cubicBezTo>
                      <a:pt x="4632513" y="264031"/>
                      <a:pt x="4722524" y="192022"/>
                      <a:pt x="4902544" y="180021"/>
                    </a:cubicBezTo>
                    <a:cubicBezTo>
                      <a:pt x="5082564" y="168020"/>
                      <a:pt x="5202577" y="240028"/>
                      <a:pt x="5514612" y="252029"/>
                    </a:cubicBezTo>
                    <a:cubicBezTo>
                      <a:pt x="5826647" y="264030"/>
                      <a:pt x="6510723" y="252029"/>
                      <a:pt x="6774752" y="25202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26" name="グループ化 25"/>
              <p:cNvGrpSpPr/>
              <p:nvPr/>
            </p:nvGrpSpPr>
            <p:grpSpPr>
              <a:xfrm>
                <a:off x="2651920" y="1959056"/>
                <a:ext cx="3168347" cy="606455"/>
                <a:chOff x="2333758" y="2240869"/>
                <a:chExt cx="3168347" cy="606455"/>
              </a:xfrm>
            </p:grpSpPr>
            <p:cxnSp>
              <p:nvCxnSpPr>
                <p:cNvPr id="40" name="直線コネクタ 39"/>
                <p:cNvCxnSpPr>
                  <a:stCxn id="23" idx="0"/>
                </p:cNvCxnSpPr>
                <p:nvPr/>
              </p:nvCxnSpPr>
              <p:spPr>
                <a:xfrm rot="5400000" flipH="1" flipV="1">
                  <a:off x="4918750" y="2250260"/>
                  <a:ext cx="592746" cy="5739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23" idx="2"/>
                </p:cNvCxnSpPr>
                <p:nvPr/>
              </p:nvCxnSpPr>
              <p:spPr>
                <a:xfrm rot="16200000" flipV="1">
                  <a:off x="2289540" y="2285088"/>
                  <a:ext cx="606454" cy="5180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フリーフォーム 26"/>
              <p:cNvSpPr/>
              <p:nvPr/>
            </p:nvSpPr>
            <p:spPr>
              <a:xfrm>
                <a:off x="3463633" y="2891730"/>
                <a:ext cx="1460328" cy="568604"/>
              </a:xfrm>
              <a:custGeom>
                <a:avLst/>
                <a:gdLst>
                  <a:gd name="connsiteX0" fmla="*/ 0 w 3879273"/>
                  <a:gd name="connsiteY0" fmla="*/ 0 h 1108364"/>
                  <a:gd name="connsiteX1" fmla="*/ 526473 w 3879273"/>
                  <a:gd name="connsiteY1" fmla="*/ 540328 h 1108364"/>
                  <a:gd name="connsiteX2" fmla="*/ 1136073 w 3879273"/>
                  <a:gd name="connsiteY2" fmla="*/ 914400 h 1108364"/>
                  <a:gd name="connsiteX3" fmla="*/ 2078182 w 3879273"/>
                  <a:gd name="connsiteY3" fmla="*/ 1108364 h 1108364"/>
                  <a:gd name="connsiteX4" fmla="*/ 3020291 w 3879273"/>
                  <a:gd name="connsiteY4" fmla="*/ 914400 h 1108364"/>
                  <a:gd name="connsiteX5" fmla="*/ 3463637 w 3879273"/>
                  <a:gd name="connsiteY5" fmla="*/ 471055 h 1108364"/>
                  <a:gd name="connsiteX6" fmla="*/ 3879273 w 3879273"/>
                  <a:gd name="connsiteY6" fmla="*/ 83128 h 1108364"/>
                  <a:gd name="connsiteX0" fmla="*/ 0 w 3879273"/>
                  <a:gd name="connsiteY0" fmla="*/ 135543 h 1243907"/>
                  <a:gd name="connsiteX1" fmla="*/ 205974 w 3879273"/>
                  <a:gd name="connsiteY1" fmla="*/ 90055 h 1243907"/>
                  <a:gd name="connsiteX2" fmla="*/ 526473 w 3879273"/>
                  <a:gd name="connsiteY2" fmla="*/ 675871 h 1243907"/>
                  <a:gd name="connsiteX3" fmla="*/ 1136073 w 3879273"/>
                  <a:gd name="connsiteY3" fmla="*/ 1049943 h 1243907"/>
                  <a:gd name="connsiteX4" fmla="*/ 2078182 w 3879273"/>
                  <a:gd name="connsiteY4" fmla="*/ 1243907 h 1243907"/>
                  <a:gd name="connsiteX5" fmla="*/ 3020291 w 3879273"/>
                  <a:gd name="connsiteY5" fmla="*/ 1049943 h 1243907"/>
                  <a:gd name="connsiteX6" fmla="*/ 3463637 w 3879273"/>
                  <a:gd name="connsiteY6" fmla="*/ 606598 h 1243907"/>
                  <a:gd name="connsiteX7" fmla="*/ 3879273 w 3879273"/>
                  <a:gd name="connsiteY7" fmla="*/ 218671 h 1243907"/>
                  <a:gd name="connsiteX0" fmla="*/ 0 w 3879273"/>
                  <a:gd name="connsiteY0" fmla="*/ 127917 h 1236281"/>
                  <a:gd name="connsiteX1" fmla="*/ 205974 w 3879273"/>
                  <a:gd name="connsiteY1" fmla="*/ 82429 h 1236281"/>
                  <a:gd name="connsiteX2" fmla="*/ 710030 w 3879273"/>
                  <a:gd name="connsiteY2" fmla="*/ 622490 h 1236281"/>
                  <a:gd name="connsiteX3" fmla="*/ 1136073 w 3879273"/>
                  <a:gd name="connsiteY3" fmla="*/ 1042317 h 1236281"/>
                  <a:gd name="connsiteX4" fmla="*/ 2078182 w 3879273"/>
                  <a:gd name="connsiteY4" fmla="*/ 1236281 h 1236281"/>
                  <a:gd name="connsiteX5" fmla="*/ 3020291 w 3879273"/>
                  <a:gd name="connsiteY5" fmla="*/ 1042317 h 1236281"/>
                  <a:gd name="connsiteX6" fmla="*/ 3463637 w 3879273"/>
                  <a:gd name="connsiteY6" fmla="*/ 598972 h 1236281"/>
                  <a:gd name="connsiteX7" fmla="*/ 3879273 w 3879273"/>
                  <a:gd name="connsiteY7" fmla="*/ 211045 h 1236281"/>
                  <a:gd name="connsiteX0" fmla="*/ 0 w 3879273"/>
                  <a:gd name="connsiteY0" fmla="*/ 127917 h 1238318"/>
                  <a:gd name="connsiteX1" fmla="*/ 205974 w 3879273"/>
                  <a:gd name="connsiteY1" fmla="*/ 82429 h 1238318"/>
                  <a:gd name="connsiteX2" fmla="*/ 710030 w 3879273"/>
                  <a:gd name="connsiteY2" fmla="*/ 622490 h 1238318"/>
                  <a:gd name="connsiteX3" fmla="*/ 1466114 w 3879273"/>
                  <a:gd name="connsiteY3" fmla="*/ 1054538 h 1238318"/>
                  <a:gd name="connsiteX4" fmla="*/ 2078182 w 3879273"/>
                  <a:gd name="connsiteY4" fmla="*/ 1236281 h 1238318"/>
                  <a:gd name="connsiteX5" fmla="*/ 3020291 w 3879273"/>
                  <a:gd name="connsiteY5" fmla="*/ 1042317 h 1238318"/>
                  <a:gd name="connsiteX6" fmla="*/ 3463637 w 3879273"/>
                  <a:gd name="connsiteY6" fmla="*/ 598972 h 1238318"/>
                  <a:gd name="connsiteX7" fmla="*/ 3879273 w 3879273"/>
                  <a:gd name="connsiteY7" fmla="*/ 211045 h 1238318"/>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20291 w 3879273"/>
                  <a:gd name="connsiteY5" fmla="*/ 1042317 h 1132546"/>
                  <a:gd name="connsiteX6" fmla="*/ 3463637 w 3879273"/>
                  <a:gd name="connsiteY6" fmla="*/ 598972 h 1132546"/>
                  <a:gd name="connsiteX7" fmla="*/ 3879273 w 3879273"/>
                  <a:gd name="connsiteY7" fmla="*/ 211045 h 1132546"/>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86294 w 3879273"/>
                  <a:gd name="connsiteY5" fmla="*/ 802509 h 1132546"/>
                  <a:gd name="connsiteX6" fmla="*/ 3463637 w 3879273"/>
                  <a:gd name="connsiteY6" fmla="*/ 598972 h 1132546"/>
                  <a:gd name="connsiteX7" fmla="*/ 3879273 w 3879273"/>
                  <a:gd name="connsiteY7" fmla="*/ 211045 h 1132546"/>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86294 w 3879273"/>
                  <a:gd name="connsiteY5" fmla="*/ 802509 h 1132546"/>
                  <a:gd name="connsiteX6" fmla="*/ 3374326 w 3879273"/>
                  <a:gd name="connsiteY6" fmla="*/ 442469 h 1132546"/>
                  <a:gd name="connsiteX7" fmla="*/ 3879273 w 3879273"/>
                  <a:gd name="connsiteY7" fmla="*/ 211045 h 1132546"/>
                  <a:gd name="connsiteX0" fmla="*/ 0 w 3879273"/>
                  <a:gd name="connsiteY0" fmla="*/ 127917 h 1144547"/>
                  <a:gd name="connsiteX1" fmla="*/ 205974 w 3879273"/>
                  <a:gd name="connsiteY1" fmla="*/ 82429 h 1144547"/>
                  <a:gd name="connsiteX2" fmla="*/ 710030 w 3879273"/>
                  <a:gd name="connsiteY2" fmla="*/ 622490 h 1144547"/>
                  <a:gd name="connsiteX3" fmla="*/ 1466114 w 3879273"/>
                  <a:gd name="connsiteY3" fmla="*/ 1054538 h 1144547"/>
                  <a:gd name="connsiteX4" fmla="*/ 2258202 w 3879273"/>
                  <a:gd name="connsiteY4" fmla="*/ 1090541 h 1144547"/>
                  <a:gd name="connsiteX5" fmla="*/ 2870270 w 3879273"/>
                  <a:gd name="connsiteY5" fmla="*/ 730501 h 1144547"/>
                  <a:gd name="connsiteX6" fmla="*/ 3374326 w 3879273"/>
                  <a:gd name="connsiteY6" fmla="*/ 442469 h 1144547"/>
                  <a:gd name="connsiteX7" fmla="*/ 3879273 w 3879273"/>
                  <a:gd name="connsiteY7" fmla="*/ 211045 h 1144547"/>
                  <a:gd name="connsiteX0" fmla="*/ 0 w 3879273"/>
                  <a:gd name="connsiteY0" fmla="*/ 103914 h 1132546"/>
                  <a:gd name="connsiteX1" fmla="*/ 205974 w 3879273"/>
                  <a:gd name="connsiteY1" fmla="*/ 58426 h 1132546"/>
                  <a:gd name="connsiteX2" fmla="*/ 710030 w 3879273"/>
                  <a:gd name="connsiteY2" fmla="*/ 454470 h 1132546"/>
                  <a:gd name="connsiteX3" fmla="*/ 1466114 w 3879273"/>
                  <a:gd name="connsiteY3" fmla="*/ 1030535 h 1132546"/>
                  <a:gd name="connsiteX4" fmla="*/ 2258202 w 3879273"/>
                  <a:gd name="connsiteY4" fmla="*/ 1066538 h 1132546"/>
                  <a:gd name="connsiteX5" fmla="*/ 2870270 w 3879273"/>
                  <a:gd name="connsiteY5" fmla="*/ 706498 h 1132546"/>
                  <a:gd name="connsiteX6" fmla="*/ 3374326 w 3879273"/>
                  <a:gd name="connsiteY6" fmla="*/ 418466 h 1132546"/>
                  <a:gd name="connsiteX7" fmla="*/ 3879273 w 3879273"/>
                  <a:gd name="connsiteY7" fmla="*/ 187042 h 1132546"/>
                  <a:gd name="connsiteX0" fmla="*/ 0 w 3879273"/>
                  <a:gd name="connsiteY0" fmla="*/ 103915 h 1132547"/>
                  <a:gd name="connsiteX1" fmla="*/ 385994 w 3879273"/>
                  <a:gd name="connsiteY1" fmla="*/ 58426 h 1132547"/>
                  <a:gd name="connsiteX2" fmla="*/ 710030 w 3879273"/>
                  <a:gd name="connsiteY2" fmla="*/ 454471 h 1132547"/>
                  <a:gd name="connsiteX3" fmla="*/ 1466114 w 3879273"/>
                  <a:gd name="connsiteY3" fmla="*/ 1030536 h 1132547"/>
                  <a:gd name="connsiteX4" fmla="*/ 2258202 w 3879273"/>
                  <a:gd name="connsiteY4" fmla="*/ 1066539 h 1132547"/>
                  <a:gd name="connsiteX5" fmla="*/ 2870270 w 3879273"/>
                  <a:gd name="connsiteY5" fmla="*/ 706499 h 1132547"/>
                  <a:gd name="connsiteX6" fmla="*/ 3374326 w 3879273"/>
                  <a:gd name="connsiteY6" fmla="*/ 418467 h 1132547"/>
                  <a:gd name="connsiteX7" fmla="*/ 3879273 w 3879273"/>
                  <a:gd name="connsiteY7" fmla="*/ 187043 h 1132547"/>
                  <a:gd name="connsiteX0" fmla="*/ 0 w 3879273"/>
                  <a:gd name="connsiteY0" fmla="*/ 31906 h 1060538"/>
                  <a:gd name="connsiteX1" fmla="*/ 421998 w 3879273"/>
                  <a:gd name="connsiteY1" fmla="*/ 58426 h 1060538"/>
                  <a:gd name="connsiteX2" fmla="*/ 710030 w 3879273"/>
                  <a:gd name="connsiteY2" fmla="*/ 382462 h 1060538"/>
                  <a:gd name="connsiteX3" fmla="*/ 1466114 w 3879273"/>
                  <a:gd name="connsiteY3" fmla="*/ 958527 h 1060538"/>
                  <a:gd name="connsiteX4" fmla="*/ 2258202 w 3879273"/>
                  <a:gd name="connsiteY4" fmla="*/ 994530 h 1060538"/>
                  <a:gd name="connsiteX5" fmla="*/ 2870270 w 3879273"/>
                  <a:gd name="connsiteY5" fmla="*/ 634490 h 1060538"/>
                  <a:gd name="connsiteX6" fmla="*/ 3374326 w 3879273"/>
                  <a:gd name="connsiteY6" fmla="*/ 346458 h 1060538"/>
                  <a:gd name="connsiteX7" fmla="*/ 3879273 w 3879273"/>
                  <a:gd name="connsiteY7" fmla="*/ 115034 h 1060538"/>
                  <a:gd name="connsiteX0" fmla="*/ 0 w 3879273"/>
                  <a:gd name="connsiteY0" fmla="*/ 49909 h 1078541"/>
                  <a:gd name="connsiteX1" fmla="*/ 169970 w 3879273"/>
                  <a:gd name="connsiteY1" fmla="*/ 4420 h 1078541"/>
                  <a:gd name="connsiteX2" fmla="*/ 421998 w 3879273"/>
                  <a:gd name="connsiteY2" fmla="*/ 76429 h 1078541"/>
                  <a:gd name="connsiteX3" fmla="*/ 710030 w 3879273"/>
                  <a:gd name="connsiteY3" fmla="*/ 400465 h 1078541"/>
                  <a:gd name="connsiteX4" fmla="*/ 1466114 w 3879273"/>
                  <a:gd name="connsiteY4" fmla="*/ 976530 h 1078541"/>
                  <a:gd name="connsiteX5" fmla="*/ 2258202 w 3879273"/>
                  <a:gd name="connsiteY5" fmla="*/ 1012533 h 1078541"/>
                  <a:gd name="connsiteX6" fmla="*/ 2870270 w 3879273"/>
                  <a:gd name="connsiteY6" fmla="*/ 652493 h 1078541"/>
                  <a:gd name="connsiteX7" fmla="*/ 3374326 w 3879273"/>
                  <a:gd name="connsiteY7" fmla="*/ 364461 h 1078541"/>
                  <a:gd name="connsiteX8" fmla="*/ 3879273 w 3879273"/>
                  <a:gd name="connsiteY8" fmla="*/ 133037 h 1078541"/>
                  <a:gd name="connsiteX0" fmla="*/ 12001 w 3757308"/>
                  <a:gd name="connsiteY0" fmla="*/ 0 h 1110124"/>
                  <a:gd name="connsiteX1" fmla="*/ 48005 w 3757308"/>
                  <a:gd name="connsiteY1" fmla="*/ 36003 h 1110124"/>
                  <a:gd name="connsiteX2" fmla="*/ 300033 w 3757308"/>
                  <a:gd name="connsiteY2" fmla="*/ 108012 h 1110124"/>
                  <a:gd name="connsiteX3" fmla="*/ 588065 w 3757308"/>
                  <a:gd name="connsiteY3" fmla="*/ 432048 h 1110124"/>
                  <a:gd name="connsiteX4" fmla="*/ 1344149 w 3757308"/>
                  <a:gd name="connsiteY4" fmla="*/ 1008113 h 1110124"/>
                  <a:gd name="connsiteX5" fmla="*/ 2136237 w 3757308"/>
                  <a:gd name="connsiteY5" fmla="*/ 1044116 h 1110124"/>
                  <a:gd name="connsiteX6" fmla="*/ 2748305 w 3757308"/>
                  <a:gd name="connsiteY6" fmla="*/ 684076 h 1110124"/>
                  <a:gd name="connsiteX7" fmla="*/ 3252361 w 3757308"/>
                  <a:gd name="connsiteY7" fmla="*/ 396044 h 1110124"/>
                  <a:gd name="connsiteX8" fmla="*/ 3757308 w 3757308"/>
                  <a:gd name="connsiteY8" fmla="*/ 164620 h 1110124"/>
                  <a:gd name="connsiteX0" fmla="*/ 0 w 3745307"/>
                  <a:gd name="connsiteY0" fmla="*/ 18002 h 1128126"/>
                  <a:gd name="connsiteX1" fmla="*/ 108011 w 3745307"/>
                  <a:gd name="connsiteY1" fmla="*/ 18002 h 1128126"/>
                  <a:gd name="connsiteX2" fmla="*/ 288032 w 3745307"/>
                  <a:gd name="connsiteY2" fmla="*/ 126014 h 1128126"/>
                  <a:gd name="connsiteX3" fmla="*/ 576064 w 3745307"/>
                  <a:gd name="connsiteY3" fmla="*/ 450050 h 1128126"/>
                  <a:gd name="connsiteX4" fmla="*/ 1332148 w 3745307"/>
                  <a:gd name="connsiteY4" fmla="*/ 1026115 h 1128126"/>
                  <a:gd name="connsiteX5" fmla="*/ 2124236 w 3745307"/>
                  <a:gd name="connsiteY5" fmla="*/ 1062118 h 1128126"/>
                  <a:gd name="connsiteX6" fmla="*/ 2736304 w 3745307"/>
                  <a:gd name="connsiteY6" fmla="*/ 702078 h 1128126"/>
                  <a:gd name="connsiteX7" fmla="*/ 3240360 w 3745307"/>
                  <a:gd name="connsiteY7" fmla="*/ 414046 h 1128126"/>
                  <a:gd name="connsiteX8" fmla="*/ 3745307 w 3745307"/>
                  <a:gd name="connsiteY8" fmla="*/ 182622 h 1128126"/>
                  <a:gd name="connsiteX0" fmla="*/ 0 w 3745307"/>
                  <a:gd name="connsiteY0" fmla="*/ 24003 h 1134127"/>
                  <a:gd name="connsiteX1" fmla="*/ 108011 w 3745307"/>
                  <a:gd name="connsiteY1" fmla="*/ 24003 h 1134127"/>
                  <a:gd name="connsiteX2" fmla="*/ 288031 w 3745307"/>
                  <a:gd name="connsiteY2" fmla="*/ 168019 h 1134127"/>
                  <a:gd name="connsiteX3" fmla="*/ 576064 w 3745307"/>
                  <a:gd name="connsiteY3" fmla="*/ 456051 h 1134127"/>
                  <a:gd name="connsiteX4" fmla="*/ 1332148 w 3745307"/>
                  <a:gd name="connsiteY4" fmla="*/ 1032116 h 1134127"/>
                  <a:gd name="connsiteX5" fmla="*/ 2124236 w 3745307"/>
                  <a:gd name="connsiteY5" fmla="*/ 1068119 h 1134127"/>
                  <a:gd name="connsiteX6" fmla="*/ 2736304 w 3745307"/>
                  <a:gd name="connsiteY6" fmla="*/ 708079 h 1134127"/>
                  <a:gd name="connsiteX7" fmla="*/ 3240360 w 3745307"/>
                  <a:gd name="connsiteY7" fmla="*/ 420047 h 1134127"/>
                  <a:gd name="connsiteX8" fmla="*/ 3745307 w 3745307"/>
                  <a:gd name="connsiteY8" fmla="*/ 188623 h 1134127"/>
                  <a:gd name="connsiteX0" fmla="*/ 0 w 3745307"/>
                  <a:gd name="connsiteY0" fmla="*/ 24003 h 1134127"/>
                  <a:gd name="connsiteX1" fmla="*/ 108011 w 3745307"/>
                  <a:gd name="connsiteY1" fmla="*/ 24004 h 1134127"/>
                  <a:gd name="connsiteX2" fmla="*/ 108011 w 3745307"/>
                  <a:gd name="connsiteY2" fmla="*/ 24003 h 1134127"/>
                  <a:gd name="connsiteX3" fmla="*/ 288031 w 3745307"/>
                  <a:gd name="connsiteY3" fmla="*/ 168019 h 1134127"/>
                  <a:gd name="connsiteX4" fmla="*/ 576064 w 3745307"/>
                  <a:gd name="connsiteY4" fmla="*/ 456051 h 1134127"/>
                  <a:gd name="connsiteX5" fmla="*/ 1332148 w 3745307"/>
                  <a:gd name="connsiteY5" fmla="*/ 1032116 h 1134127"/>
                  <a:gd name="connsiteX6" fmla="*/ 2124236 w 3745307"/>
                  <a:gd name="connsiteY6" fmla="*/ 1068119 h 1134127"/>
                  <a:gd name="connsiteX7" fmla="*/ 2736304 w 3745307"/>
                  <a:gd name="connsiteY7" fmla="*/ 708079 h 1134127"/>
                  <a:gd name="connsiteX8" fmla="*/ 3240360 w 3745307"/>
                  <a:gd name="connsiteY8" fmla="*/ 420047 h 1134127"/>
                  <a:gd name="connsiteX9" fmla="*/ 3745307 w 3745307"/>
                  <a:gd name="connsiteY9" fmla="*/ 188623 h 1134127"/>
                  <a:gd name="connsiteX0" fmla="*/ 0 w 3745307"/>
                  <a:gd name="connsiteY0" fmla="*/ 24002 h 1134126"/>
                  <a:gd name="connsiteX1" fmla="*/ 108011 w 3745307"/>
                  <a:gd name="connsiteY1" fmla="*/ 24003 h 1134126"/>
                  <a:gd name="connsiteX2" fmla="*/ 288031 w 3745307"/>
                  <a:gd name="connsiteY2" fmla="*/ 168018 h 1134126"/>
                  <a:gd name="connsiteX3" fmla="*/ 576064 w 3745307"/>
                  <a:gd name="connsiteY3" fmla="*/ 456050 h 1134126"/>
                  <a:gd name="connsiteX4" fmla="*/ 1332148 w 3745307"/>
                  <a:gd name="connsiteY4" fmla="*/ 1032115 h 1134126"/>
                  <a:gd name="connsiteX5" fmla="*/ 2124236 w 3745307"/>
                  <a:gd name="connsiteY5" fmla="*/ 1068118 h 1134126"/>
                  <a:gd name="connsiteX6" fmla="*/ 2736304 w 3745307"/>
                  <a:gd name="connsiteY6" fmla="*/ 708078 h 1134126"/>
                  <a:gd name="connsiteX7" fmla="*/ 3240360 w 3745307"/>
                  <a:gd name="connsiteY7" fmla="*/ 420046 h 1134126"/>
                  <a:gd name="connsiteX8" fmla="*/ 3745307 w 3745307"/>
                  <a:gd name="connsiteY8" fmla="*/ 188622 h 1134126"/>
                  <a:gd name="connsiteX0" fmla="*/ 22366 w 3767673"/>
                  <a:gd name="connsiteY0" fmla="*/ 24002 h 1134126"/>
                  <a:gd name="connsiteX1" fmla="*/ 130377 w 3767673"/>
                  <a:gd name="connsiteY1" fmla="*/ 24003 h 1134126"/>
                  <a:gd name="connsiteX2" fmla="*/ 310397 w 3767673"/>
                  <a:gd name="connsiteY2" fmla="*/ 168018 h 1134126"/>
                  <a:gd name="connsiteX3" fmla="*/ 598430 w 3767673"/>
                  <a:gd name="connsiteY3" fmla="*/ 456050 h 1134126"/>
                  <a:gd name="connsiteX4" fmla="*/ 1354514 w 3767673"/>
                  <a:gd name="connsiteY4" fmla="*/ 1032115 h 1134126"/>
                  <a:gd name="connsiteX5" fmla="*/ 2146602 w 3767673"/>
                  <a:gd name="connsiteY5" fmla="*/ 1068118 h 1134126"/>
                  <a:gd name="connsiteX6" fmla="*/ 2758670 w 3767673"/>
                  <a:gd name="connsiteY6" fmla="*/ 708078 h 1134126"/>
                  <a:gd name="connsiteX7" fmla="*/ 3262726 w 3767673"/>
                  <a:gd name="connsiteY7" fmla="*/ 420046 h 1134126"/>
                  <a:gd name="connsiteX8" fmla="*/ 3767673 w 3767673"/>
                  <a:gd name="connsiteY8" fmla="*/ 188622 h 1134126"/>
                  <a:gd name="connsiteX0" fmla="*/ 0 w 3637296"/>
                  <a:gd name="connsiteY0" fmla="*/ 0 h 1110123"/>
                  <a:gd name="connsiteX1" fmla="*/ 180020 w 3637296"/>
                  <a:gd name="connsiteY1" fmla="*/ 144015 h 1110123"/>
                  <a:gd name="connsiteX2" fmla="*/ 468053 w 3637296"/>
                  <a:gd name="connsiteY2" fmla="*/ 432047 h 1110123"/>
                  <a:gd name="connsiteX3" fmla="*/ 1224137 w 3637296"/>
                  <a:gd name="connsiteY3" fmla="*/ 1008112 h 1110123"/>
                  <a:gd name="connsiteX4" fmla="*/ 2016225 w 3637296"/>
                  <a:gd name="connsiteY4" fmla="*/ 1044115 h 1110123"/>
                  <a:gd name="connsiteX5" fmla="*/ 2628293 w 3637296"/>
                  <a:gd name="connsiteY5" fmla="*/ 684075 h 1110123"/>
                  <a:gd name="connsiteX6" fmla="*/ 3132349 w 3637296"/>
                  <a:gd name="connsiteY6" fmla="*/ 396043 h 1110123"/>
                  <a:gd name="connsiteX7" fmla="*/ 3637296 w 3637296"/>
                  <a:gd name="connsiteY7" fmla="*/ 164619 h 1110123"/>
                  <a:gd name="connsiteX0" fmla="*/ 0 w 3637296"/>
                  <a:gd name="connsiteY0" fmla="*/ 0 h 1110123"/>
                  <a:gd name="connsiteX1" fmla="*/ 144015 w 3637296"/>
                  <a:gd name="connsiteY1" fmla="*/ 216023 h 1110123"/>
                  <a:gd name="connsiteX2" fmla="*/ 468053 w 3637296"/>
                  <a:gd name="connsiteY2" fmla="*/ 432047 h 1110123"/>
                  <a:gd name="connsiteX3" fmla="*/ 1224137 w 3637296"/>
                  <a:gd name="connsiteY3" fmla="*/ 1008112 h 1110123"/>
                  <a:gd name="connsiteX4" fmla="*/ 2016225 w 3637296"/>
                  <a:gd name="connsiteY4" fmla="*/ 1044115 h 1110123"/>
                  <a:gd name="connsiteX5" fmla="*/ 2628293 w 3637296"/>
                  <a:gd name="connsiteY5" fmla="*/ 684075 h 1110123"/>
                  <a:gd name="connsiteX6" fmla="*/ 3132349 w 3637296"/>
                  <a:gd name="connsiteY6" fmla="*/ 396043 h 1110123"/>
                  <a:gd name="connsiteX7" fmla="*/ 3637296 w 3637296"/>
                  <a:gd name="connsiteY7" fmla="*/ 164619 h 1110123"/>
                  <a:gd name="connsiteX0" fmla="*/ 0 w 3745309"/>
                  <a:gd name="connsiteY0" fmla="*/ 0 h 1074120"/>
                  <a:gd name="connsiteX1" fmla="*/ 252028 w 3745309"/>
                  <a:gd name="connsiteY1" fmla="*/ 180020 h 1074120"/>
                  <a:gd name="connsiteX2" fmla="*/ 576066 w 3745309"/>
                  <a:gd name="connsiteY2" fmla="*/ 396044 h 1074120"/>
                  <a:gd name="connsiteX3" fmla="*/ 1332150 w 3745309"/>
                  <a:gd name="connsiteY3" fmla="*/ 972109 h 1074120"/>
                  <a:gd name="connsiteX4" fmla="*/ 2124238 w 3745309"/>
                  <a:gd name="connsiteY4" fmla="*/ 1008112 h 1074120"/>
                  <a:gd name="connsiteX5" fmla="*/ 2736306 w 3745309"/>
                  <a:gd name="connsiteY5" fmla="*/ 648072 h 1074120"/>
                  <a:gd name="connsiteX6" fmla="*/ 3240362 w 3745309"/>
                  <a:gd name="connsiteY6" fmla="*/ 360040 h 1074120"/>
                  <a:gd name="connsiteX7" fmla="*/ 3745309 w 3745309"/>
                  <a:gd name="connsiteY7" fmla="*/ 128616 h 1074120"/>
                  <a:gd name="connsiteX0" fmla="*/ 0 w 3745309"/>
                  <a:gd name="connsiteY0" fmla="*/ 0 h 1062575"/>
                  <a:gd name="connsiteX1" fmla="*/ 252028 w 3745309"/>
                  <a:gd name="connsiteY1" fmla="*/ 180020 h 1062575"/>
                  <a:gd name="connsiteX2" fmla="*/ 520647 w 3745309"/>
                  <a:gd name="connsiteY2" fmla="*/ 465317 h 1062575"/>
                  <a:gd name="connsiteX3" fmla="*/ 1332150 w 3745309"/>
                  <a:gd name="connsiteY3" fmla="*/ 972109 h 1062575"/>
                  <a:gd name="connsiteX4" fmla="*/ 2124238 w 3745309"/>
                  <a:gd name="connsiteY4" fmla="*/ 1008112 h 1062575"/>
                  <a:gd name="connsiteX5" fmla="*/ 2736306 w 3745309"/>
                  <a:gd name="connsiteY5" fmla="*/ 648072 h 1062575"/>
                  <a:gd name="connsiteX6" fmla="*/ 3240362 w 3745309"/>
                  <a:gd name="connsiteY6" fmla="*/ 360040 h 1062575"/>
                  <a:gd name="connsiteX7" fmla="*/ 3745309 w 3745309"/>
                  <a:gd name="connsiteY7" fmla="*/ 128616 h 1062575"/>
                  <a:gd name="connsiteX0" fmla="*/ 0 w 3745309"/>
                  <a:gd name="connsiteY0" fmla="*/ 0 h 1062575"/>
                  <a:gd name="connsiteX1" fmla="*/ 252029 w 3745309"/>
                  <a:gd name="connsiteY1" fmla="*/ 252028 h 1062575"/>
                  <a:gd name="connsiteX2" fmla="*/ 520647 w 3745309"/>
                  <a:gd name="connsiteY2" fmla="*/ 465317 h 1062575"/>
                  <a:gd name="connsiteX3" fmla="*/ 1332150 w 3745309"/>
                  <a:gd name="connsiteY3" fmla="*/ 972109 h 1062575"/>
                  <a:gd name="connsiteX4" fmla="*/ 2124238 w 3745309"/>
                  <a:gd name="connsiteY4" fmla="*/ 1008112 h 1062575"/>
                  <a:gd name="connsiteX5" fmla="*/ 2736306 w 3745309"/>
                  <a:gd name="connsiteY5" fmla="*/ 648072 h 1062575"/>
                  <a:gd name="connsiteX6" fmla="*/ 3240362 w 3745309"/>
                  <a:gd name="connsiteY6" fmla="*/ 360040 h 1062575"/>
                  <a:gd name="connsiteX7" fmla="*/ 3745309 w 3745309"/>
                  <a:gd name="connsiteY7" fmla="*/ 128616 h 1062575"/>
                  <a:gd name="connsiteX0" fmla="*/ 0 w 3745309"/>
                  <a:gd name="connsiteY0" fmla="*/ 0 h 1062118"/>
                  <a:gd name="connsiteX1" fmla="*/ 252029 w 3745309"/>
                  <a:gd name="connsiteY1" fmla="*/ 252028 h 1062118"/>
                  <a:gd name="connsiteX2" fmla="*/ 612069 w 3745309"/>
                  <a:gd name="connsiteY2" fmla="*/ 612068 h 1062118"/>
                  <a:gd name="connsiteX3" fmla="*/ 1332150 w 3745309"/>
                  <a:gd name="connsiteY3" fmla="*/ 972109 h 1062118"/>
                  <a:gd name="connsiteX4" fmla="*/ 2124238 w 3745309"/>
                  <a:gd name="connsiteY4" fmla="*/ 1008112 h 1062118"/>
                  <a:gd name="connsiteX5" fmla="*/ 2736306 w 3745309"/>
                  <a:gd name="connsiteY5" fmla="*/ 648072 h 1062118"/>
                  <a:gd name="connsiteX6" fmla="*/ 3240362 w 3745309"/>
                  <a:gd name="connsiteY6" fmla="*/ 360040 h 1062118"/>
                  <a:gd name="connsiteX7" fmla="*/ 3745309 w 3745309"/>
                  <a:gd name="connsiteY7" fmla="*/ 128616 h 1062118"/>
                  <a:gd name="connsiteX0" fmla="*/ 0 w 3745309"/>
                  <a:gd name="connsiteY0" fmla="*/ 0 h 1044116"/>
                  <a:gd name="connsiteX1" fmla="*/ 252029 w 3745309"/>
                  <a:gd name="connsiteY1" fmla="*/ 252028 h 1044116"/>
                  <a:gd name="connsiteX2" fmla="*/ 612069 w 3745309"/>
                  <a:gd name="connsiteY2" fmla="*/ 612068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745309"/>
                  <a:gd name="connsiteY0" fmla="*/ 0 h 1044116"/>
                  <a:gd name="connsiteX1" fmla="*/ 252029 w 3745309"/>
                  <a:gd name="connsiteY1" fmla="*/ 252028 h 1044116"/>
                  <a:gd name="connsiteX2" fmla="*/ 684077 w 3745309"/>
                  <a:gd name="connsiteY2" fmla="*/ 504056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745309"/>
                  <a:gd name="connsiteY0" fmla="*/ 0 h 1044116"/>
                  <a:gd name="connsiteX1" fmla="*/ 360041 w 3745309"/>
                  <a:gd name="connsiteY1" fmla="*/ 144016 h 1044116"/>
                  <a:gd name="connsiteX2" fmla="*/ 684077 w 3745309"/>
                  <a:gd name="connsiteY2" fmla="*/ 504056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493280"/>
                  <a:gd name="connsiteY0" fmla="*/ 0 h 1116124"/>
                  <a:gd name="connsiteX1" fmla="*/ 108012 w 3493280"/>
                  <a:gd name="connsiteY1" fmla="*/ 216024 h 1116124"/>
                  <a:gd name="connsiteX2" fmla="*/ 432048 w 3493280"/>
                  <a:gd name="connsiteY2" fmla="*/ 576064 h 1116124"/>
                  <a:gd name="connsiteX3" fmla="*/ 1116124 w 3493280"/>
                  <a:gd name="connsiteY3" fmla="*/ 936104 h 1116124"/>
                  <a:gd name="connsiteX4" fmla="*/ 1872209 w 3493280"/>
                  <a:gd name="connsiteY4" fmla="*/ 1080120 h 1116124"/>
                  <a:gd name="connsiteX5" fmla="*/ 2484277 w 3493280"/>
                  <a:gd name="connsiteY5" fmla="*/ 720080 h 1116124"/>
                  <a:gd name="connsiteX6" fmla="*/ 2988333 w 3493280"/>
                  <a:gd name="connsiteY6" fmla="*/ 432048 h 1116124"/>
                  <a:gd name="connsiteX7" fmla="*/ 3493280 w 3493280"/>
                  <a:gd name="connsiteY7" fmla="*/ 200624 h 1116124"/>
                  <a:gd name="connsiteX0" fmla="*/ 0 w 3493280"/>
                  <a:gd name="connsiteY0" fmla="*/ 0 h 1044116"/>
                  <a:gd name="connsiteX1" fmla="*/ 108012 w 3493280"/>
                  <a:gd name="connsiteY1" fmla="*/ 216024 h 1044116"/>
                  <a:gd name="connsiteX2" fmla="*/ 432048 w 3493280"/>
                  <a:gd name="connsiteY2" fmla="*/ 576064 h 1044116"/>
                  <a:gd name="connsiteX3" fmla="*/ 1116124 w 3493280"/>
                  <a:gd name="connsiteY3" fmla="*/ 936104 h 1044116"/>
                  <a:gd name="connsiteX4" fmla="*/ 2016223 w 3493280"/>
                  <a:gd name="connsiteY4" fmla="*/ 1008112 h 1044116"/>
                  <a:gd name="connsiteX5" fmla="*/ 2484277 w 3493280"/>
                  <a:gd name="connsiteY5" fmla="*/ 720080 h 1044116"/>
                  <a:gd name="connsiteX6" fmla="*/ 2988333 w 3493280"/>
                  <a:gd name="connsiteY6" fmla="*/ 432048 h 1044116"/>
                  <a:gd name="connsiteX7" fmla="*/ 3493280 w 3493280"/>
                  <a:gd name="connsiteY7" fmla="*/ 200624 h 1044116"/>
                  <a:gd name="connsiteX0" fmla="*/ 0 w 3493280"/>
                  <a:gd name="connsiteY0" fmla="*/ 0 h 1008112"/>
                  <a:gd name="connsiteX1" fmla="*/ 108012 w 3493280"/>
                  <a:gd name="connsiteY1" fmla="*/ 216024 h 1008112"/>
                  <a:gd name="connsiteX2" fmla="*/ 432048 w 3493280"/>
                  <a:gd name="connsiteY2" fmla="*/ 576064 h 1008112"/>
                  <a:gd name="connsiteX3" fmla="*/ 1116124 w 3493280"/>
                  <a:gd name="connsiteY3" fmla="*/ 936104 h 1008112"/>
                  <a:gd name="connsiteX4" fmla="*/ 2016223 w 3493280"/>
                  <a:gd name="connsiteY4" fmla="*/ 972108 h 1008112"/>
                  <a:gd name="connsiteX5" fmla="*/ 2484277 w 3493280"/>
                  <a:gd name="connsiteY5" fmla="*/ 720080 h 1008112"/>
                  <a:gd name="connsiteX6" fmla="*/ 2988333 w 3493280"/>
                  <a:gd name="connsiteY6" fmla="*/ 432048 h 1008112"/>
                  <a:gd name="connsiteX7" fmla="*/ 3493280 w 3493280"/>
                  <a:gd name="connsiteY7" fmla="*/ 200624 h 1008112"/>
                  <a:gd name="connsiteX0" fmla="*/ 0 w 4248471"/>
                  <a:gd name="connsiteY0" fmla="*/ 0 h 1008112"/>
                  <a:gd name="connsiteX1" fmla="*/ 108012 w 4248471"/>
                  <a:gd name="connsiteY1" fmla="*/ 216024 h 1008112"/>
                  <a:gd name="connsiteX2" fmla="*/ 432048 w 4248471"/>
                  <a:gd name="connsiteY2" fmla="*/ 576064 h 1008112"/>
                  <a:gd name="connsiteX3" fmla="*/ 1116124 w 4248471"/>
                  <a:gd name="connsiteY3" fmla="*/ 936104 h 1008112"/>
                  <a:gd name="connsiteX4" fmla="*/ 2016223 w 4248471"/>
                  <a:gd name="connsiteY4" fmla="*/ 972108 h 1008112"/>
                  <a:gd name="connsiteX5" fmla="*/ 2484277 w 4248471"/>
                  <a:gd name="connsiteY5" fmla="*/ 720080 h 1008112"/>
                  <a:gd name="connsiteX6" fmla="*/ 2988333 w 4248471"/>
                  <a:gd name="connsiteY6" fmla="*/ 432048 h 1008112"/>
                  <a:gd name="connsiteX7" fmla="*/ 4248471 w 4248471"/>
                  <a:gd name="connsiteY7" fmla="*/ 324036 h 1008112"/>
                  <a:gd name="connsiteX0" fmla="*/ 0 w 4455010"/>
                  <a:gd name="connsiteY0" fmla="*/ 0 h 1008112"/>
                  <a:gd name="connsiteX1" fmla="*/ 108012 w 4455010"/>
                  <a:gd name="connsiteY1" fmla="*/ 216024 h 1008112"/>
                  <a:gd name="connsiteX2" fmla="*/ 432048 w 4455010"/>
                  <a:gd name="connsiteY2" fmla="*/ 576064 h 1008112"/>
                  <a:gd name="connsiteX3" fmla="*/ 1116124 w 4455010"/>
                  <a:gd name="connsiteY3" fmla="*/ 936104 h 1008112"/>
                  <a:gd name="connsiteX4" fmla="*/ 2016223 w 4455010"/>
                  <a:gd name="connsiteY4" fmla="*/ 972108 h 1008112"/>
                  <a:gd name="connsiteX5" fmla="*/ 2484277 w 4455010"/>
                  <a:gd name="connsiteY5" fmla="*/ 720080 h 1008112"/>
                  <a:gd name="connsiteX6" fmla="*/ 2988333 w 4455010"/>
                  <a:gd name="connsiteY6" fmla="*/ 432048 h 1008112"/>
                  <a:gd name="connsiteX7" fmla="*/ 4248471 w 4455010"/>
                  <a:gd name="connsiteY7" fmla="*/ 324036 h 1008112"/>
                  <a:gd name="connsiteX8" fmla="*/ 4227569 w 4455010"/>
                  <a:gd name="connsiteY8" fmla="*/ 325315 h 1008112"/>
                  <a:gd name="connsiteX0" fmla="*/ 0 w 4792885"/>
                  <a:gd name="connsiteY0" fmla="*/ 0 h 1008112"/>
                  <a:gd name="connsiteX1" fmla="*/ 108012 w 4792885"/>
                  <a:gd name="connsiteY1" fmla="*/ 216024 h 1008112"/>
                  <a:gd name="connsiteX2" fmla="*/ 432048 w 4792885"/>
                  <a:gd name="connsiteY2" fmla="*/ 576064 h 1008112"/>
                  <a:gd name="connsiteX3" fmla="*/ 1116124 w 4792885"/>
                  <a:gd name="connsiteY3" fmla="*/ 936104 h 1008112"/>
                  <a:gd name="connsiteX4" fmla="*/ 2016223 w 4792885"/>
                  <a:gd name="connsiteY4" fmla="*/ 972108 h 1008112"/>
                  <a:gd name="connsiteX5" fmla="*/ 2484277 w 4792885"/>
                  <a:gd name="connsiteY5" fmla="*/ 720080 h 1008112"/>
                  <a:gd name="connsiteX6" fmla="*/ 2988333 w 4792885"/>
                  <a:gd name="connsiteY6" fmla="*/ 432048 h 1008112"/>
                  <a:gd name="connsiteX7" fmla="*/ 4248471 w 4792885"/>
                  <a:gd name="connsiteY7" fmla="*/ 324036 h 1008112"/>
                  <a:gd name="connsiteX8" fmla="*/ 4788530 w 4792885"/>
                  <a:gd name="connsiteY8" fmla="*/ 324036 h 1008112"/>
                  <a:gd name="connsiteX0" fmla="*/ 0 w 4792885"/>
                  <a:gd name="connsiteY0" fmla="*/ 0 h 1008112"/>
                  <a:gd name="connsiteX1" fmla="*/ 108012 w 4792885"/>
                  <a:gd name="connsiteY1" fmla="*/ 216024 h 1008112"/>
                  <a:gd name="connsiteX2" fmla="*/ 432048 w 4792885"/>
                  <a:gd name="connsiteY2" fmla="*/ 576064 h 1008112"/>
                  <a:gd name="connsiteX3" fmla="*/ 1116124 w 4792885"/>
                  <a:gd name="connsiteY3" fmla="*/ 936104 h 1008112"/>
                  <a:gd name="connsiteX4" fmla="*/ 2016223 w 4792885"/>
                  <a:gd name="connsiteY4" fmla="*/ 972108 h 1008112"/>
                  <a:gd name="connsiteX5" fmla="*/ 2484277 w 4792885"/>
                  <a:gd name="connsiteY5" fmla="*/ 720080 h 1008112"/>
                  <a:gd name="connsiteX6" fmla="*/ 3132346 w 4792885"/>
                  <a:gd name="connsiteY6" fmla="*/ 432048 h 1008112"/>
                  <a:gd name="connsiteX7" fmla="*/ 4248471 w 4792885"/>
                  <a:gd name="connsiteY7" fmla="*/ 324036 h 1008112"/>
                  <a:gd name="connsiteX8" fmla="*/ 4788530 w 4792885"/>
                  <a:gd name="connsiteY8" fmla="*/ 324036 h 1008112"/>
                  <a:gd name="connsiteX0" fmla="*/ 0 w 4792885"/>
                  <a:gd name="connsiteY0" fmla="*/ 0 h 1044116"/>
                  <a:gd name="connsiteX1" fmla="*/ 108012 w 4792885"/>
                  <a:gd name="connsiteY1" fmla="*/ 216024 h 1044116"/>
                  <a:gd name="connsiteX2" fmla="*/ 432048 w 4792885"/>
                  <a:gd name="connsiteY2" fmla="*/ 576064 h 1044116"/>
                  <a:gd name="connsiteX3" fmla="*/ 1116124 w 4792885"/>
                  <a:gd name="connsiteY3" fmla="*/ 936104 h 1044116"/>
                  <a:gd name="connsiteX4" fmla="*/ 1908210 w 4792885"/>
                  <a:gd name="connsiteY4" fmla="*/ 1008112 h 1044116"/>
                  <a:gd name="connsiteX5" fmla="*/ 2484277 w 4792885"/>
                  <a:gd name="connsiteY5" fmla="*/ 720080 h 1044116"/>
                  <a:gd name="connsiteX6" fmla="*/ 3132346 w 4792885"/>
                  <a:gd name="connsiteY6" fmla="*/ 432048 h 1044116"/>
                  <a:gd name="connsiteX7" fmla="*/ 4248471 w 4792885"/>
                  <a:gd name="connsiteY7" fmla="*/ 324036 h 1044116"/>
                  <a:gd name="connsiteX8" fmla="*/ 4788530 w 4792885"/>
                  <a:gd name="connsiteY8" fmla="*/ 324036 h 1044116"/>
                  <a:gd name="connsiteX0" fmla="*/ 0 w 4788582"/>
                  <a:gd name="connsiteY0" fmla="*/ 0 h 954798"/>
                  <a:gd name="connsiteX1" fmla="*/ 108012 w 4788582"/>
                  <a:gd name="connsiteY1" fmla="*/ 216024 h 954798"/>
                  <a:gd name="connsiteX2" fmla="*/ 432048 w 4788582"/>
                  <a:gd name="connsiteY2" fmla="*/ 576064 h 954798"/>
                  <a:gd name="connsiteX3" fmla="*/ 1116124 w 4788582"/>
                  <a:gd name="connsiteY3" fmla="*/ 936104 h 954798"/>
                  <a:gd name="connsiteX4" fmla="*/ 1845514 w 4788582"/>
                  <a:gd name="connsiteY4" fmla="*/ 884440 h 954798"/>
                  <a:gd name="connsiteX5" fmla="*/ 2484277 w 4788582"/>
                  <a:gd name="connsiteY5" fmla="*/ 720080 h 954798"/>
                  <a:gd name="connsiteX6" fmla="*/ 3132346 w 4788582"/>
                  <a:gd name="connsiteY6" fmla="*/ 432048 h 954798"/>
                  <a:gd name="connsiteX7" fmla="*/ 4248471 w 4788582"/>
                  <a:gd name="connsiteY7" fmla="*/ 324036 h 954798"/>
                  <a:gd name="connsiteX8" fmla="*/ 4788530 w 4788582"/>
                  <a:gd name="connsiteY8" fmla="*/ 324036 h 954798"/>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132346 w 4788582"/>
                  <a:gd name="connsiteY6" fmla="*/ 432048 h 961189"/>
                  <a:gd name="connsiteX7" fmla="*/ 4248471 w 4788582"/>
                  <a:gd name="connsiteY7" fmla="*/ 324036 h 961189"/>
                  <a:gd name="connsiteX8" fmla="*/ 4788530 w 4788582"/>
                  <a:gd name="connsiteY8" fmla="*/ 324036 h 961189"/>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5 w 4788582"/>
                  <a:gd name="connsiteY6" fmla="*/ 277459 h 961189"/>
                  <a:gd name="connsiteX7" fmla="*/ 4248471 w 4788582"/>
                  <a:gd name="connsiteY7" fmla="*/ 324036 h 961189"/>
                  <a:gd name="connsiteX8" fmla="*/ 4788530 w 4788582"/>
                  <a:gd name="connsiteY8" fmla="*/ 324036 h 961189"/>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6 w 4788582"/>
                  <a:gd name="connsiteY6" fmla="*/ 308377 h 961189"/>
                  <a:gd name="connsiteX7" fmla="*/ 4248471 w 4788582"/>
                  <a:gd name="connsiteY7" fmla="*/ 324036 h 961189"/>
                  <a:gd name="connsiteX8" fmla="*/ 4788530 w 4788582"/>
                  <a:gd name="connsiteY8" fmla="*/ 324036 h 961189"/>
                  <a:gd name="connsiteX0" fmla="*/ 0 w 4788582"/>
                  <a:gd name="connsiteY0" fmla="*/ 0 h 961189"/>
                  <a:gd name="connsiteX1" fmla="*/ 271053 w 4788582"/>
                  <a:gd name="connsiteY1" fmla="*/ 15475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6 w 4788582"/>
                  <a:gd name="connsiteY6" fmla="*/ 308377 h 961189"/>
                  <a:gd name="connsiteX7" fmla="*/ 4248471 w 4788582"/>
                  <a:gd name="connsiteY7" fmla="*/ 324036 h 961189"/>
                  <a:gd name="connsiteX8" fmla="*/ 4788530 w 4788582"/>
                  <a:gd name="connsiteY8" fmla="*/ 324036 h 961189"/>
                  <a:gd name="connsiteX0" fmla="*/ 0 w 4788582"/>
                  <a:gd name="connsiteY0" fmla="*/ 0 h 961189"/>
                  <a:gd name="connsiteX1" fmla="*/ 271053 w 4788582"/>
                  <a:gd name="connsiteY1" fmla="*/ 154754 h 961189"/>
                  <a:gd name="connsiteX2" fmla="*/ 867026 w 4788582"/>
                  <a:gd name="connsiteY2" fmla="*/ 408086 h 961189"/>
                  <a:gd name="connsiteX3" fmla="*/ 432048 w 4788582"/>
                  <a:gd name="connsiteY3" fmla="*/ 576064 h 961189"/>
                  <a:gd name="connsiteX4" fmla="*/ 1116124 w 4788582"/>
                  <a:gd name="connsiteY4" fmla="*/ 936104 h 961189"/>
                  <a:gd name="connsiteX5" fmla="*/ 1845514 w 4788582"/>
                  <a:gd name="connsiteY5" fmla="*/ 884440 h 961189"/>
                  <a:gd name="connsiteX6" fmla="*/ 2343213 w 4788582"/>
                  <a:gd name="connsiteY6" fmla="*/ 513960 h 961189"/>
                  <a:gd name="connsiteX7" fmla="*/ 3006956 w 4788582"/>
                  <a:gd name="connsiteY7" fmla="*/ 308377 h 961189"/>
                  <a:gd name="connsiteX8" fmla="*/ 4248471 w 4788582"/>
                  <a:gd name="connsiteY8" fmla="*/ 324036 h 961189"/>
                  <a:gd name="connsiteX9" fmla="*/ 4788530 w 4788582"/>
                  <a:gd name="connsiteY9" fmla="*/ 324036 h 961189"/>
                  <a:gd name="connsiteX0" fmla="*/ 0 w 4788582"/>
                  <a:gd name="connsiteY0" fmla="*/ 0 h 961189"/>
                  <a:gd name="connsiteX1" fmla="*/ 345162 w 4788582"/>
                  <a:gd name="connsiteY1" fmla="*/ 154754 h 961189"/>
                  <a:gd name="connsiteX2" fmla="*/ 867026 w 4788582"/>
                  <a:gd name="connsiteY2" fmla="*/ 408086 h 961189"/>
                  <a:gd name="connsiteX3" fmla="*/ 432048 w 4788582"/>
                  <a:gd name="connsiteY3" fmla="*/ 576064 h 961189"/>
                  <a:gd name="connsiteX4" fmla="*/ 1116124 w 4788582"/>
                  <a:gd name="connsiteY4" fmla="*/ 936104 h 961189"/>
                  <a:gd name="connsiteX5" fmla="*/ 1845514 w 4788582"/>
                  <a:gd name="connsiteY5" fmla="*/ 884440 h 961189"/>
                  <a:gd name="connsiteX6" fmla="*/ 2343213 w 4788582"/>
                  <a:gd name="connsiteY6" fmla="*/ 513960 h 961189"/>
                  <a:gd name="connsiteX7" fmla="*/ 3006956 w 4788582"/>
                  <a:gd name="connsiteY7" fmla="*/ 308377 h 961189"/>
                  <a:gd name="connsiteX8" fmla="*/ 4248471 w 4788582"/>
                  <a:gd name="connsiteY8" fmla="*/ 324036 h 961189"/>
                  <a:gd name="connsiteX9" fmla="*/ 4788530 w 4788582"/>
                  <a:gd name="connsiteY9" fmla="*/ 324036 h 961189"/>
                  <a:gd name="connsiteX0" fmla="*/ 0 w 5040555"/>
                  <a:gd name="connsiteY0" fmla="*/ 0 h 930553"/>
                  <a:gd name="connsiteX1" fmla="*/ 597135 w 5040555"/>
                  <a:gd name="connsiteY1" fmla="*/ 124118 h 930553"/>
                  <a:gd name="connsiteX2" fmla="*/ 1118999 w 5040555"/>
                  <a:gd name="connsiteY2" fmla="*/ 377450 h 930553"/>
                  <a:gd name="connsiteX3" fmla="*/ 684021 w 5040555"/>
                  <a:gd name="connsiteY3" fmla="*/ 545428 h 930553"/>
                  <a:gd name="connsiteX4" fmla="*/ 1368097 w 5040555"/>
                  <a:gd name="connsiteY4" fmla="*/ 905468 h 930553"/>
                  <a:gd name="connsiteX5" fmla="*/ 2097487 w 5040555"/>
                  <a:gd name="connsiteY5" fmla="*/ 853804 h 930553"/>
                  <a:gd name="connsiteX6" fmla="*/ 2595186 w 5040555"/>
                  <a:gd name="connsiteY6" fmla="*/ 483324 h 930553"/>
                  <a:gd name="connsiteX7" fmla="*/ 3258929 w 5040555"/>
                  <a:gd name="connsiteY7" fmla="*/ 277741 h 930553"/>
                  <a:gd name="connsiteX8" fmla="*/ 4500444 w 5040555"/>
                  <a:gd name="connsiteY8" fmla="*/ 293400 h 930553"/>
                  <a:gd name="connsiteX9" fmla="*/ 5040503 w 5040555"/>
                  <a:gd name="connsiteY9" fmla="*/ 293400 h 930553"/>
                  <a:gd name="connsiteX0" fmla="*/ 0 w 5040555"/>
                  <a:gd name="connsiteY0" fmla="*/ 0 h 930553"/>
                  <a:gd name="connsiteX1" fmla="*/ 552670 w 5040555"/>
                  <a:gd name="connsiteY1" fmla="*/ 73060 h 930553"/>
                  <a:gd name="connsiteX2" fmla="*/ 1118999 w 5040555"/>
                  <a:gd name="connsiteY2" fmla="*/ 377450 h 930553"/>
                  <a:gd name="connsiteX3" fmla="*/ 684021 w 5040555"/>
                  <a:gd name="connsiteY3" fmla="*/ 545428 h 930553"/>
                  <a:gd name="connsiteX4" fmla="*/ 1368097 w 5040555"/>
                  <a:gd name="connsiteY4" fmla="*/ 905468 h 930553"/>
                  <a:gd name="connsiteX5" fmla="*/ 2097487 w 5040555"/>
                  <a:gd name="connsiteY5" fmla="*/ 853804 h 930553"/>
                  <a:gd name="connsiteX6" fmla="*/ 2595186 w 5040555"/>
                  <a:gd name="connsiteY6" fmla="*/ 483324 h 930553"/>
                  <a:gd name="connsiteX7" fmla="*/ 3258929 w 5040555"/>
                  <a:gd name="connsiteY7" fmla="*/ 277741 h 930553"/>
                  <a:gd name="connsiteX8" fmla="*/ 4500444 w 5040555"/>
                  <a:gd name="connsiteY8" fmla="*/ 293400 h 930553"/>
                  <a:gd name="connsiteX9" fmla="*/ 5040503 w 5040555"/>
                  <a:gd name="connsiteY9" fmla="*/ 293400 h 930553"/>
                  <a:gd name="connsiteX0" fmla="*/ 0 w 5040555"/>
                  <a:gd name="connsiteY0" fmla="*/ 0 h 937360"/>
                  <a:gd name="connsiteX1" fmla="*/ 552670 w 5040555"/>
                  <a:gd name="connsiteY1" fmla="*/ 73060 h 937360"/>
                  <a:gd name="connsiteX2" fmla="*/ 1118999 w 5040555"/>
                  <a:gd name="connsiteY2" fmla="*/ 377450 h 937360"/>
                  <a:gd name="connsiteX3" fmla="*/ 1410294 w 5040555"/>
                  <a:gd name="connsiteY3" fmla="*/ 453523 h 937360"/>
                  <a:gd name="connsiteX4" fmla="*/ 1368097 w 5040555"/>
                  <a:gd name="connsiteY4" fmla="*/ 905468 h 937360"/>
                  <a:gd name="connsiteX5" fmla="*/ 2097487 w 5040555"/>
                  <a:gd name="connsiteY5" fmla="*/ 853804 h 937360"/>
                  <a:gd name="connsiteX6" fmla="*/ 2595186 w 5040555"/>
                  <a:gd name="connsiteY6" fmla="*/ 483324 h 937360"/>
                  <a:gd name="connsiteX7" fmla="*/ 3258929 w 5040555"/>
                  <a:gd name="connsiteY7" fmla="*/ 277741 h 937360"/>
                  <a:gd name="connsiteX8" fmla="*/ 4500444 w 5040555"/>
                  <a:gd name="connsiteY8" fmla="*/ 293400 h 937360"/>
                  <a:gd name="connsiteX9" fmla="*/ 5040503 w 5040555"/>
                  <a:gd name="connsiteY9" fmla="*/ 293400 h 937360"/>
                  <a:gd name="connsiteX0" fmla="*/ 0 w 5040555"/>
                  <a:gd name="connsiteY0" fmla="*/ 0 h 937361"/>
                  <a:gd name="connsiteX1" fmla="*/ 552670 w 5040555"/>
                  <a:gd name="connsiteY1" fmla="*/ 73060 h 937361"/>
                  <a:gd name="connsiteX2" fmla="*/ 1118999 w 5040555"/>
                  <a:gd name="connsiteY2" fmla="*/ 377450 h 937361"/>
                  <a:gd name="connsiteX3" fmla="*/ 1528869 w 5040555"/>
                  <a:gd name="connsiteY3" fmla="*/ 453523 h 937361"/>
                  <a:gd name="connsiteX4" fmla="*/ 1368097 w 5040555"/>
                  <a:gd name="connsiteY4" fmla="*/ 905468 h 937361"/>
                  <a:gd name="connsiteX5" fmla="*/ 2097487 w 5040555"/>
                  <a:gd name="connsiteY5" fmla="*/ 853804 h 937361"/>
                  <a:gd name="connsiteX6" fmla="*/ 2595186 w 5040555"/>
                  <a:gd name="connsiteY6" fmla="*/ 483324 h 937361"/>
                  <a:gd name="connsiteX7" fmla="*/ 3258929 w 5040555"/>
                  <a:gd name="connsiteY7" fmla="*/ 277741 h 937361"/>
                  <a:gd name="connsiteX8" fmla="*/ 4500444 w 5040555"/>
                  <a:gd name="connsiteY8" fmla="*/ 293400 h 937361"/>
                  <a:gd name="connsiteX9" fmla="*/ 5040503 w 5040555"/>
                  <a:gd name="connsiteY9" fmla="*/ 293400 h 937361"/>
                  <a:gd name="connsiteX0" fmla="*/ 0 w 5040555"/>
                  <a:gd name="connsiteY0" fmla="*/ 0 h 853906"/>
                  <a:gd name="connsiteX1" fmla="*/ 552670 w 5040555"/>
                  <a:gd name="connsiteY1" fmla="*/ 73060 h 853906"/>
                  <a:gd name="connsiteX2" fmla="*/ 1118999 w 5040555"/>
                  <a:gd name="connsiteY2" fmla="*/ 377450 h 853906"/>
                  <a:gd name="connsiteX3" fmla="*/ 1528869 w 5040555"/>
                  <a:gd name="connsiteY3" fmla="*/ 453523 h 853906"/>
                  <a:gd name="connsiteX4" fmla="*/ 2361165 w 5040555"/>
                  <a:gd name="connsiteY4" fmla="*/ 445943 h 853906"/>
                  <a:gd name="connsiteX5" fmla="*/ 2097487 w 5040555"/>
                  <a:gd name="connsiteY5" fmla="*/ 853804 h 853906"/>
                  <a:gd name="connsiteX6" fmla="*/ 2595186 w 5040555"/>
                  <a:gd name="connsiteY6" fmla="*/ 483324 h 853906"/>
                  <a:gd name="connsiteX7" fmla="*/ 3258929 w 5040555"/>
                  <a:gd name="connsiteY7" fmla="*/ 277741 h 853906"/>
                  <a:gd name="connsiteX8" fmla="*/ 4500444 w 5040555"/>
                  <a:gd name="connsiteY8" fmla="*/ 293400 h 853906"/>
                  <a:gd name="connsiteX9" fmla="*/ 5040503 w 5040555"/>
                  <a:gd name="connsiteY9" fmla="*/ 293400 h 853906"/>
                  <a:gd name="connsiteX0" fmla="*/ 0 w 5040555"/>
                  <a:gd name="connsiteY0" fmla="*/ 0 h 483475"/>
                  <a:gd name="connsiteX1" fmla="*/ 552670 w 5040555"/>
                  <a:gd name="connsiteY1" fmla="*/ 73060 h 483475"/>
                  <a:gd name="connsiteX2" fmla="*/ 1118999 w 5040555"/>
                  <a:gd name="connsiteY2" fmla="*/ 377450 h 483475"/>
                  <a:gd name="connsiteX3" fmla="*/ 1528869 w 5040555"/>
                  <a:gd name="connsiteY3" fmla="*/ 453523 h 483475"/>
                  <a:gd name="connsiteX4" fmla="*/ 2361165 w 5040555"/>
                  <a:gd name="connsiteY4" fmla="*/ 445943 h 483475"/>
                  <a:gd name="connsiteX5" fmla="*/ 2823761 w 5040555"/>
                  <a:gd name="connsiteY5" fmla="*/ 241104 h 483475"/>
                  <a:gd name="connsiteX6" fmla="*/ 2595186 w 5040555"/>
                  <a:gd name="connsiteY6" fmla="*/ 483324 h 483475"/>
                  <a:gd name="connsiteX7" fmla="*/ 3258929 w 5040555"/>
                  <a:gd name="connsiteY7" fmla="*/ 277741 h 483475"/>
                  <a:gd name="connsiteX8" fmla="*/ 4500444 w 5040555"/>
                  <a:gd name="connsiteY8" fmla="*/ 293400 h 483475"/>
                  <a:gd name="connsiteX9" fmla="*/ 5040503 w 5040555"/>
                  <a:gd name="connsiteY9" fmla="*/ 293400 h 483475"/>
                  <a:gd name="connsiteX0" fmla="*/ 0 w 5040555"/>
                  <a:gd name="connsiteY0" fmla="*/ 0 h 483475"/>
                  <a:gd name="connsiteX1" fmla="*/ 552670 w 5040555"/>
                  <a:gd name="connsiteY1" fmla="*/ 73060 h 483475"/>
                  <a:gd name="connsiteX2" fmla="*/ 1118999 w 5040555"/>
                  <a:gd name="connsiteY2" fmla="*/ 377450 h 483475"/>
                  <a:gd name="connsiteX3" fmla="*/ 1528869 w 5040555"/>
                  <a:gd name="connsiteY3" fmla="*/ 453523 h 483475"/>
                  <a:gd name="connsiteX4" fmla="*/ 2361165 w 5040555"/>
                  <a:gd name="connsiteY4" fmla="*/ 445943 h 483475"/>
                  <a:gd name="connsiteX5" fmla="*/ 2823761 w 5040555"/>
                  <a:gd name="connsiteY5" fmla="*/ 241104 h 483475"/>
                  <a:gd name="connsiteX6" fmla="*/ 2595186 w 5040555"/>
                  <a:gd name="connsiteY6" fmla="*/ 483324 h 483475"/>
                  <a:gd name="connsiteX7" fmla="*/ 3258929 w 5040555"/>
                  <a:gd name="connsiteY7" fmla="*/ 277741 h 483475"/>
                  <a:gd name="connsiteX8" fmla="*/ 4500444 w 5040555"/>
                  <a:gd name="connsiteY8" fmla="*/ 293400 h 483475"/>
                  <a:gd name="connsiteX9" fmla="*/ 5040503 w 5040555"/>
                  <a:gd name="connsiteY9" fmla="*/ 293400 h 483475"/>
                  <a:gd name="connsiteX0" fmla="*/ 0 w 5040555"/>
                  <a:gd name="connsiteY0" fmla="*/ 0 h 467440"/>
                  <a:gd name="connsiteX1" fmla="*/ 552670 w 5040555"/>
                  <a:gd name="connsiteY1" fmla="*/ 73060 h 467440"/>
                  <a:gd name="connsiteX2" fmla="*/ 1118999 w 5040555"/>
                  <a:gd name="connsiteY2" fmla="*/ 377450 h 467440"/>
                  <a:gd name="connsiteX3" fmla="*/ 1528869 w 5040555"/>
                  <a:gd name="connsiteY3" fmla="*/ 453523 h 467440"/>
                  <a:gd name="connsiteX4" fmla="*/ 2361165 w 5040555"/>
                  <a:gd name="connsiteY4" fmla="*/ 445943 h 467440"/>
                  <a:gd name="connsiteX5" fmla="*/ 2823761 w 5040555"/>
                  <a:gd name="connsiteY5" fmla="*/ 241104 h 467440"/>
                  <a:gd name="connsiteX6" fmla="*/ 3258929 w 5040555"/>
                  <a:gd name="connsiteY6" fmla="*/ 277741 h 467440"/>
                  <a:gd name="connsiteX7" fmla="*/ 4500444 w 5040555"/>
                  <a:gd name="connsiteY7" fmla="*/ 293400 h 467440"/>
                  <a:gd name="connsiteX8" fmla="*/ 5040503 w 5040555"/>
                  <a:gd name="connsiteY8" fmla="*/ 293400 h 467440"/>
                  <a:gd name="connsiteX0" fmla="*/ 0 w 5040555"/>
                  <a:gd name="connsiteY0" fmla="*/ 0 h 467440"/>
                  <a:gd name="connsiteX1" fmla="*/ 552670 w 5040555"/>
                  <a:gd name="connsiteY1" fmla="*/ 73060 h 467440"/>
                  <a:gd name="connsiteX2" fmla="*/ 1118999 w 5040555"/>
                  <a:gd name="connsiteY2" fmla="*/ 377450 h 467440"/>
                  <a:gd name="connsiteX3" fmla="*/ 1528869 w 5040555"/>
                  <a:gd name="connsiteY3" fmla="*/ 453523 h 467440"/>
                  <a:gd name="connsiteX4" fmla="*/ 2361165 w 5040555"/>
                  <a:gd name="connsiteY4" fmla="*/ 445943 h 467440"/>
                  <a:gd name="connsiteX5" fmla="*/ 2823761 w 5040555"/>
                  <a:gd name="connsiteY5" fmla="*/ 241104 h 467440"/>
                  <a:gd name="connsiteX6" fmla="*/ 3288573 w 5040555"/>
                  <a:gd name="connsiteY6" fmla="*/ 175624 h 467440"/>
                  <a:gd name="connsiteX7" fmla="*/ 4500444 w 5040555"/>
                  <a:gd name="connsiteY7" fmla="*/ 293400 h 467440"/>
                  <a:gd name="connsiteX8" fmla="*/ 5040503 w 5040555"/>
                  <a:gd name="connsiteY8" fmla="*/ 293400 h 467440"/>
                  <a:gd name="connsiteX0" fmla="*/ 0 w 5040503"/>
                  <a:gd name="connsiteY0" fmla="*/ 0 h 467440"/>
                  <a:gd name="connsiteX1" fmla="*/ 552670 w 5040503"/>
                  <a:gd name="connsiteY1" fmla="*/ 73060 h 467440"/>
                  <a:gd name="connsiteX2" fmla="*/ 1118999 w 5040503"/>
                  <a:gd name="connsiteY2" fmla="*/ 377450 h 467440"/>
                  <a:gd name="connsiteX3" fmla="*/ 1528869 w 5040503"/>
                  <a:gd name="connsiteY3" fmla="*/ 453523 h 467440"/>
                  <a:gd name="connsiteX4" fmla="*/ 2361165 w 5040503"/>
                  <a:gd name="connsiteY4" fmla="*/ 445943 h 467440"/>
                  <a:gd name="connsiteX5" fmla="*/ 2823761 w 5040503"/>
                  <a:gd name="connsiteY5" fmla="*/ 241104 h 467440"/>
                  <a:gd name="connsiteX6" fmla="*/ 3288573 w 5040503"/>
                  <a:gd name="connsiteY6" fmla="*/ 175624 h 467440"/>
                  <a:gd name="connsiteX7" fmla="*/ 3670417 w 5040503"/>
                  <a:gd name="connsiteY7" fmla="*/ 211707 h 467440"/>
                  <a:gd name="connsiteX8" fmla="*/ 5040503 w 5040503"/>
                  <a:gd name="connsiteY8" fmla="*/ 293400 h 467440"/>
                  <a:gd name="connsiteX0" fmla="*/ 0 w 4195654"/>
                  <a:gd name="connsiteY0" fmla="*/ 0 h 467440"/>
                  <a:gd name="connsiteX1" fmla="*/ 552670 w 4195654"/>
                  <a:gd name="connsiteY1" fmla="*/ 73060 h 467440"/>
                  <a:gd name="connsiteX2" fmla="*/ 1118999 w 4195654"/>
                  <a:gd name="connsiteY2" fmla="*/ 377450 h 467440"/>
                  <a:gd name="connsiteX3" fmla="*/ 1528869 w 4195654"/>
                  <a:gd name="connsiteY3" fmla="*/ 453523 h 467440"/>
                  <a:gd name="connsiteX4" fmla="*/ 2361165 w 4195654"/>
                  <a:gd name="connsiteY4" fmla="*/ 445943 h 467440"/>
                  <a:gd name="connsiteX5" fmla="*/ 2823761 w 4195654"/>
                  <a:gd name="connsiteY5" fmla="*/ 241104 h 467440"/>
                  <a:gd name="connsiteX6" fmla="*/ 3288573 w 4195654"/>
                  <a:gd name="connsiteY6" fmla="*/ 175624 h 467440"/>
                  <a:gd name="connsiteX7" fmla="*/ 3670417 w 4195654"/>
                  <a:gd name="connsiteY7" fmla="*/ 211707 h 467440"/>
                  <a:gd name="connsiteX8" fmla="*/ 4195654 w 4195654"/>
                  <a:gd name="connsiteY8" fmla="*/ 150437 h 467440"/>
                  <a:gd name="connsiteX0" fmla="*/ 0 w 4195654"/>
                  <a:gd name="connsiteY0" fmla="*/ 0 h 466917"/>
                  <a:gd name="connsiteX1" fmla="*/ 552670 w 4195654"/>
                  <a:gd name="connsiteY1" fmla="*/ 73060 h 466917"/>
                  <a:gd name="connsiteX2" fmla="*/ 1252396 w 4195654"/>
                  <a:gd name="connsiteY2" fmla="*/ 428508 h 466917"/>
                  <a:gd name="connsiteX3" fmla="*/ 1528869 w 4195654"/>
                  <a:gd name="connsiteY3" fmla="*/ 453523 h 466917"/>
                  <a:gd name="connsiteX4" fmla="*/ 2361165 w 4195654"/>
                  <a:gd name="connsiteY4" fmla="*/ 445943 h 466917"/>
                  <a:gd name="connsiteX5" fmla="*/ 2823761 w 4195654"/>
                  <a:gd name="connsiteY5" fmla="*/ 241104 h 466917"/>
                  <a:gd name="connsiteX6" fmla="*/ 3288573 w 4195654"/>
                  <a:gd name="connsiteY6" fmla="*/ 175624 h 466917"/>
                  <a:gd name="connsiteX7" fmla="*/ 3670417 w 4195654"/>
                  <a:gd name="connsiteY7" fmla="*/ 211707 h 466917"/>
                  <a:gd name="connsiteX8" fmla="*/ 4195654 w 4195654"/>
                  <a:gd name="connsiteY8" fmla="*/ 150437 h 466917"/>
                  <a:gd name="connsiteX0" fmla="*/ 0 w 4195654"/>
                  <a:gd name="connsiteY0" fmla="*/ 0 h 466917"/>
                  <a:gd name="connsiteX1" fmla="*/ 552670 w 4195654"/>
                  <a:gd name="connsiteY1" fmla="*/ 73060 h 466917"/>
                  <a:gd name="connsiteX2" fmla="*/ 1252396 w 4195654"/>
                  <a:gd name="connsiteY2" fmla="*/ 428508 h 466917"/>
                  <a:gd name="connsiteX3" fmla="*/ 1588157 w 4195654"/>
                  <a:gd name="connsiteY3" fmla="*/ 453523 h 466917"/>
                  <a:gd name="connsiteX4" fmla="*/ 2361165 w 4195654"/>
                  <a:gd name="connsiteY4" fmla="*/ 445943 h 466917"/>
                  <a:gd name="connsiteX5" fmla="*/ 2823761 w 4195654"/>
                  <a:gd name="connsiteY5" fmla="*/ 241104 h 466917"/>
                  <a:gd name="connsiteX6" fmla="*/ 3288573 w 4195654"/>
                  <a:gd name="connsiteY6" fmla="*/ 175624 h 466917"/>
                  <a:gd name="connsiteX7" fmla="*/ 3670417 w 4195654"/>
                  <a:gd name="connsiteY7" fmla="*/ 211707 h 466917"/>
                  <a:gd name="connsiteX8" fmla="*/ 4195654 w 4195654"/>
                  <a:gd name="connsiteY8" fmla="*/ 150437 h 466917"/>
                  <a:gd name="connsiteX0" fmla="*/ 0 w 4195654"/>
                  <a:gd name="connsiteY0" fmla="*/ 0 h 470481"/>
                  <a:gd name="connsiteX1" fmla="*/ 552670 w 4195654"/>
                  <a:gd name="connsiteY1" fmla="*/ 73060 h 470481"/>
                  <a:gd name="connsiteX2" fmla="*/ 1074534 w 4195654"/>
                  <a:gd name="connsiteY2" fmla="*/ 326391 h 470481"/>
                  <a:gd name="connsiteX3" fmla="*/ 1588157 w 4195654"/>
                  <a:gd name="connsiteY3" fmla="*/ 453523 h 470481"/>
                  <a:gd name="connsiteX4" fmla="*/ 2361165 w 4195654"/>
                  <a:gd name="connsiteY4" fmla="*/ 445943 h 470481"/>
                  <a:gd name="connsiteX5" fmla="*/ 2823761 w 4195654"/>
                  <a:gd name="connsiteY5" fmla="*/ 241104 h 470481"/>
                  <a:gd name="connsiteX6" fmla="*/ 3288573 w 4195654"/>
                  <a:gd name="connsiteY6" fmla="*/ 175624 h 470481"/>
                  <a:gd name="connsiteX7" fmla="*/ 3670417 w 4195654"/>
                  <a:gd name="connsiteY7" fmla="*/ 211707 h 470481"/>
                  <a:gd name="connsiteX8" fmla="*/ 4195654 w 4195654"/>
                  <a:gd name="connsiteY8" fmla="*/ 150437 h 470481"/>
                  <a:gd name="connsiteX0" fmla="*/ 0 w 4195654"/>
                  <a:gd name="connsiteY0" fmla="*/ 0 h 455739"/>
                  <a:gd name="connsiteX1" fmla="*/ 552670 w 4195654"/>
                  <a:gd name="connsiteY1" fmla="*/ 73060 h 455739"/>
                  <a:gd name="connsiteX2" fmla="*/ 1074534 w 4195654"/>
                  <a:gd name="connsiteY2" fmla="*/ 326391 h 455739"/>
                  <a:gd name="connsiteX3" fmla="*/ 1588157 w 4195654"/>
                  <a:gd name="connsiteY3" fmla="*/ 453523 h 455739"/>
                  <a:gd name="connsiteX4" fmla="*/ 2361165 w 4195654"/>
                  <a:gd name="connsiteY4" fmla="*/ 394885 h 455739"/>
                  <a:gd name="connsiteX5" fmla="*/ 2823761 w 4195654"/>
                  <a:gd name="connsiteY5" fmla="*/ 241104 h 455739"/>
                  <a:gd name="connsiteX6" fmla="*/ 3288573 w 4195654"/>
                  <a:gd name="connsiteY6" fmla="*/ 175624 h 455739"/>
                  <a:gd name="connsiteX7" fmla="*/ 3670417 w 4195654"/>
                  <a:gd name="connsiteY7" fmla="*/ 211707 h 455739"/>
                  <a:gd name="connsiteX8" fmla="*/ 4195654 w 4195654"/>
                  <a:gd name="connsiteY8" fmla="*/ 150437 h 455739"/>
                  <a:gd name="connsiteX0" fmla="*/ 0 w 4195654"/>
                  <a:gd name="connsiteY0" fmla="*/ 0 h 455739"/>
                  <a:gd name="connsiteX1" fmla="*/ 552670 w 4195654"/>
                  <a:gd name="connsiteY1" fmla="*/ 73060 h 455739"/>
                  <a:gd name="connsiteX2" fmla="*/ 1074534 w 4195654"/>
                  <a:gd name="connsiteY2" fmla="*/ 326391 h 455739"/>
                  <a:gd name="connsiteX3" fmla="*/ 1588157 w 4195654"/>
                  <a:gd name="connsiteY3" fmla="*/ 453523 h 455739"/>
                  <a:gd name="connsiteX4" fmla="*/ 2361165 w 4195654"/>
                  <a:gd name="connsiteY4" fmla="*/ 394885 h 455739"/>
                  <a:gd name="connsiteX5" fmla="*/ 2823761 w 4195654"/>
                  <a:gd name="connsiteY5" fmla="*/ 241104 h 455739"/>
                  <a:gd name="connsiteX6" fmla="*/ 3184819 w 4195654"/>
                  <a:gd name="connsiteY6" fmla="*/ 165412 h 455739"/>
                  <a:gd name="connsiteX7" fmla="*/ 3670417 w 4195654"/>
                  <a:gd name="connsiteY7" fmla="*/ 211707 h 455739"/>
                  <a:gd name="connsiteX8" fmla="*/ 4195654 w 4195654"/>
                  <a:gd name="connsiteY8" fmla="*/ 150437 h 455739"/>
                  <a:gd name="connsiteX0" fmla="*/ 0 w 4195654"/>
                  <a:gd name="connsiteY0" fmla="*/ 0 h 463070"/>
                  <a:gd name="connsiteX1" fmla="*/ 552670 w 4195654"/>
                  <a:gd name="connsiteY1" fmla="*/ 73060 h 463070"/>
                  <a:gd name="connsiteX2" fmla="*/ 852205 w 4195654"/>
                  <a:gd name="connsiteY2" fmla="*/ 203851 h 463070"/>
                  <a:gd name="connsiteX3" fmla="*/ 1588157 w 4195654"/>
                  <a:gd name="connsiteY3" fmla="*/ 453523 h 463070"/>
                  <a:gd name="connsiteX4" fmla="*/ 2361165 w 4195654"/>
                  <a:gd name="connsiteY4" fmla="*/ 394885 h 463070"/>
                  <a:gd name="connsiteX5" fmla="*/ 2823761 w 4195654"/>
                  <a:gd name="connsiteY5" fmla="*/ 241104 h 463070"/>
                  <a:gd name="connsiteX6" fmla="*/ 3184819 w 4195654"/>
                  <a:gd name="connsiteY6" fmla="*/ 165412 h 463070"/>
                  <a:gd name="connsiteX7" fmla="*/ 3670417 w 4195654"/>
                  <a:gd name="connsiteY7" fmla="*/ 211707 h 463070"/>
                  <a:gd name="connsiteX8" fmla="*/ 4195654 w 4195654"/>
                  <a:gd name="connsiteY8" fmla="*/ 150437 h 463070"/>
                  <a:gd name="connsiteX0" fmla="*/ 0 w 4195654"/>
                  <a:gd name="connsiteY0" fmla="*/ 0 h 454023"/>
                  <a:gd name="connsiteX1" fmla="*/ 552670 w 4195654"/>
                  <a:gd name="connsiteY1" fmla="*/ 73060 h 454023"/>
                  <a:gd name="connsiteX2" fmla="*/ 852205 w 4195654"/>
                  <a:gd name="connsiteY2" fmla="*/ 203851 h 454023"/>
                  <a:gd name="connsiteX3" fmla="*/ 1193109 w 4195654"/>
                  <a:gd name="connsiteY3" fmla="*/ 367239 h 454023"/>
                  <a:gd name="connsiteX4" fmla="*/ 1588157 w 4195654"/>
                  <a:gd name="connsiteY4" fmla="*/ 453523 h 454023"/>
                  <a:gd name="connsiteX5" fmla="*/ 2361165 w 4195654"/>
                  <a:gd name="connsiteY5" fmla="*/ 394885 h 454023"/>
                  <a:gd name="connsiteX6" fmla="*/ 2823761 w 4195654"/>
                  <a:gd name="connsiteY6" fmla="*/ 241104 h 454023"/>
                  <a:gd name="connsiteX7" fmla="*/ 3184819 w 4195654"/>
                  <a:gd name="connsiteY7" fmla="*/ 165412 h 454023"/>
                  <a:gd name="connsiteX8" fmla="*/ 3670417 w 4195654"/>
                  <a:gd name="connsiteY8" fmla="*/ 211707 h 454023"/>
                  <a:gd name="connsiteX9" fmla="*/ 4195654 w 4195654"/>
                  <a:gd name="connsiteY9" fmla="*/ 150437 h 454023"/>
                  <a:gd name="connsiteX0" fmla="*/ 0 w 4077079"/>
                  <a:gd name="connsiteY0" fmla="*/ 0 h 416493"/>
                  <a:gd name="connsiteX1" fmla="*/ 434095 w 4077079"/>
                  <a:gd name="connsiteY1" fmla="*/ 35530 h 416493"/>
                  <a:gd name="connsiteX2" fmla="*/ 733630 w 4077079"/>
                  <a:gd name="connsiteY2" fmla="*/ 166321 h 416493"/>
                  <a:gd name="connsiteX3" fmla="*/ 1074534 w 4077079"/>
                  <a:gd name="connsiteY3" fmla="*/ 329709 h 416493"/>
                  <a:gd name="connsiteX4" fmla="*/ 1469582 w 4077079"/>
                  <a:gd name="connsiteY4" fmla="*/ 415993 h 416493"/>
                  <a:gd name="connsiteX5" fmla="*/ 2242590 w 4077079"/>
                  <a:gd name="connsiteY5" fmla="*/ 357355 h 416493"/>
                  <a:gd name="connsiteX6" fmla="*/ 2705186 w 4077079"/>
                  <a:gd name="connsiteY6" fmla="*/ 203574 h 416493"/>
                  <a:gd name="connsiteX7" fmla="*/ 3066244 w 4077079"/>
                  <a:gd name="connsiteY7" fmla="*/ 127882 h 416493"/>
                  <a:gd name="connsiteX8" fmla="*/ 3551842 w 4077079"/>
                  <a:gd name="connsiteY8" fmla="*/ 174177 h 416493"/>
                  <a:gd name="connsiteX9" fmla="*/ 4077079 w 4077079"/>
                  <a:gd name="connsiteY9" fmla="*/ 112907 h 416493"/>
                  <a:gd name="connsiteX0" fmla="*/ 0 w 4077079"/>
                  <a:gd name="connsiteY0" fmla="*/ 0 h 416493"/>
                  <a:gd name="connsiteX1" fmla="*/ 434095 w 4077079"/>
                  <a:gd name="connsiteY1" fmla="*/ 35530 h 416493"/>
                  <a:gd name="connsiteX2" fmla="*/ 733630 w 4077079"/>
                  <a:gd name="connsiteY2" fmla="*/ 166321 h 416493"/>
                  <a:gd name="connsiteX3" fmla="*/ 1074534 w 4077079"/>
                  <a:gd name="connsiteY3" fmla="*/ 329709 h 416493"/>
                  <a:gd name="connsiteX4" fmla="*/ 1469582 w 4077079"/>
                  <a:gd name="connsiteY4" fmla="*/ 415993 h 416493"/>
                  <a:gd name="connsiteX5" fmla="*/ 2242590 w 4077079"/>
                  <a:gd name="connsiteY5" fmla="*/ 357355 h 416493"/>
                  <a:gd name="connsiteX6" fmla="*/ 2705186 w 4077079"/>
                  <a:gd name="connsiteY6" fmla="*/ 203574 h 416493"/>
                  <a:gd name="connsiteX7" fmla="*/ 3081066 w 4077079"/>
                  <a:gd name="connsiteY7" fmla="*/ 156030 h 416493"/>
                  <a:gd name="connsiteX8" fmla="*/ 3551842 w 4077079"/>
                  <a:gd name="connsiteY8" fmla="*/ 174177 h 416493"/>
                  <a:gd name="connsiteX9" fmla="*/ 4077079 w 4077079"/>
                  <a:gd name="connsiteY9" fmla="*/ 112907 h 416493"/>
                  <a:gd name="connsiteX0" fmla="*/ 0 w 4077079"/>
                  <a:gd name="connsiteY0" fmla="*/ 0 h 444429"/>
                  <a:gd name="connsiteX1" fmla="*/ 434095 w 4077079"/>
                  <a:gd name="connsiteY1" fmla="*/ 35530 h 444429"/>
                  <a:gd name="connsiteX2" fmla="*/ 733630 w 4077079"/>
                  <a:gd name="connsiteY2" fmla="*/ 166321 h 444429"/>
                  <a:gd name="connsiteX3" fmla="*/ 1074534 w 4077079"/>
                  <a:gd name="connsiteY3" fmla="*/ 329709 h 444429"/>
                  <a:gd name="connsiteX4" fmla="*/ 1602980 w 4077079"/>
                  <a:gd name="connsiteY4" fmla="*/ 444140 h 444429"/>
                  <a:gd name="connsiteX5" fmla="*/ 2242590 w 4077079"/>
                  <a:gd name="connsiteY5" fmla="*/ 357355 h 444429"/>
                  <a:gd name="connsiteX6" fmla="*/ 2705186 w 4077079"/>
                  <a:gd name="connsiteY6" fmla="*/ 203574 h 444429"/>
                  <a:gd name="connsiteX7" fmla="*/ 3081066 w 4077079"/>
                  <a:gd name="connsiteY7" fmla="*/ 156030 h 444429"/>
                  <a:gd name="connsiteX8" fmla="*/ 3551842 w 4077079"/>
                  <a:gd name="connsiteY8" fmla="*/ 174177 h 444429"/>
                  <a:gd name="connsiteX9" fmla="*/ 4077079 w 4077079"/>
                  <a:gd name="connsiteY9" fmla="*/ 112907 h 444429"/>
                  <a:gd name="connsiteX0" fmla="*/ 0 w 4077079"/>
                  <a:gd name="connsiteY0" fmla="*/ 0 h 491221"/>
                  <a:gd name="connsiteX1" fmla="*/ 434095 w 4077079"/>
                  <a:gd name="connsiteY1" fmla="*/ 35530 h 491221"/>
                  <a:gd name="connsiteX2" fmla="*/ 733630 w 4077079"/>
                  <a:gd name="connsiteY2" fmla="*/ 166321 h 491221"/>
                  <a:gd name="connsiteX3" fmla="*/ 1074534 w 4077079"/>
                  <a:gd name="connsiteY3" fmla="*/ 329709 h 491221"/>
                  <a:gd name="connsiteX4" fmla="*/ 1647446 w 4077079"/>
                  <a:gd name="connsiteY4" fmla="*/ 491052 h 491221"/>
                  <a:gd name="connsiteX5" fmla="*/ 2242590 w 4077079"/>
                  <a:gd name="connsiteY5" fmla="*/ 357355 h 491221"/>
                  <a:gd name="connsiteX6" fmla="*/ 2705186 w 4077079"/>
                  <a:gd name="connsiteY6" fmla="*/ 203574 h 491221"/>
                  <a:gd name="connsiteX7" fmla="*/ 3081066 w 4077079"/>
                  <a:gd name="connsiteY7" fmla="*/ 156030 h 491221"/>
                  <a:gd name="connsiteX8" fmla="*/ 3551842 w 4077079"/>
                  <a:gd name="connsiteY8" fmla="*/ 174177 h 491221"/>
                  <a:gd name="connsiteX9" fmla="*/ 4077079 w 4077079"/>
                  <a:gd name="connsiteY9" fmla="*/ 112907 h 491221"/>
                  <a:gd name="connsiteX0" fmla="*/ 0 w 4077079"/>
                  <a:gd name="connsiteY0" fmla="*/ 0 h 528751"/>
                  <a:gd name="connsiteX1" fmla="*/ 434095 w 4077079"/>
                  <a:gd name="connsiteY1" fmla="*/ 73060 h 528751"/>
                  <a:gd name="connsiteX2" fmla="*/ 733630 w 4077079"/>
                  <a:gd name="connsiteY2" fmla="*/ 203851 h 528751"/>
                  <a:gd name="connsiteX3" fmla="*/ 1074534 w 4077079"/>
                  <a:gd name="connsiteY3" fmla="*/ 367239 h 528751"/>
                  <a:gd name="connsiteX4" fmla="*/ 1647446 w 4077079"/>
                  <a:gd name="connsiteY4" fmla="*/ 528582 h 528751"/>
                  <a:gd name="connsiteX5" fmla="*/ 2242590 w 4077079"/>
                  <a:gd name="connsiteY5" fmla="*/ 394885 h 528751"/>
                  <a:gd name="connsiteX6" fmla="*/ 2705186 w 4077079"/>
                  <a:gd name="connsiteY6" fmla="*/ 241104 h 528751"/>
                  <a:gd name="connsiteX7" fmla="*/ 3081066 w 4077079"/>
                  <a:gd name="connsiteY7" fmla="*/ 193560 h 528751"/>
                  <a:gd name="connsiteX8" fmla="*/ 3551842 w 4077079"/>
                  <a:gd name="connsiteY8" fmla="*/ 211707 h 528751"/>
                  <a:gd name="connsiteX9" fmla="*/ 4077079 w 4077079"/>
                  <a:gd name="connsiteY9" fmla="*/ 150437 h 528751"/>
                  <a:gd name="connsiteX0" fmla="*/ 0 w 4077079"/>
                  <a:gd name="connsiteY0" fmla="*/ 0 h 481959"/>
                  <a:gd name="connsiteX1" fmla="*/ 434095 w 4077079"/>
                  <a:gd name="connsiteY1" fmla="*/ 73060 h 481959"/>
                  <a:gd name="connsiteX2" fmla="*/ 733630 w 4077079"/>
                  <a:gd name="connsiteY2" fmla="*/ 203851 h 481959"/>
                  <a:gd name="connsiteX3" fmla="*/ 1074534 w 4077079"/>
                  <a:gd name="connsiteY3" fmla="*/ 367239 h 481959"/>
                  <a:gd name="connsiteX4" fmla="*/ 1662267 w 4077079"/>
                  <a:gd name="connsiteY4" fmla="*/ 481670 h 481959"/>
                  <a:gd name="connsiteX5" fmla="*/ 2242590 w 4077079"/>
                  <a:gd name="connsiteY5" fmla="*/ 394885 h 481959"/>
                  <a:gd name="connsiteX6" fmla="*/ 2705186 w 4077079"/>
                  <a:gd name="connsiteY6" fmla="*/ 241104 h 481959"/>
                  <a:gd name="connsiteX7" fmla="*/ 3081066 w 4077079"/>
                  <a:gd name="connsiteY7" fmla="*/ 193560 h 481959"/>
                  <a:gd name="connsiteX8" fmla="*/ 3551842 w 4077079"/>
                  <a:gd name="connsiteY8" fmla="*/ 211707 h 481959"/>
                  <a:gd name="connsiteX9" fmla="*/ 4077079 w 4077079"/>
                  <a:gd name="connsiteY9" fmla="*/ 150437 h 481959"/>
                  <a:gd name="connsiteX0" fmla="*/ 0 w 4077079"/>
                  <a:gd name="connsiteY0" fmla="*/ 0 h 419053"/>
                  <a:gd name="connsiteX1" fmla="*/ 434095 w 4077079"/>
                  <a:gd name="connsiteY1" fmla="*/ 73060 h 419053"/>
                  <a:gd name="connsiteX2" fmla="*/ 733630 w 4077079"/>
                  <a:gd name="connsiteY2" fmla="*/ 203851 h 419053"/>
                  <a:gd name="connsiteX3" fmla="*/ 1074534 w 4077079"/>
                  <a:gd name="connsiteY3" fmla="*/ 367239 h 419053"/>
                  <a:gd name="connsiteX4" fmla="*/ 1662267 w 4077079"/>
                  <a:gd name="connsiteY4" fmla="*/ 415994 h 419053"/>
                  <a:gd name="connsiteX5" fmla="*/ 2242590 w 4077079"/>
                  <a:gd name="connsiteY5" fmla="*/ 394885 h 419053"/>
                  <a:gd name="connsiteX6" fmla="*/ 2705186 w 4077079"/>
                  <a:gd name="connsiteY6" fmla="*/ 241104 h 419053"/>
                  <a:gd name="connsiteX7" fmla="*/ 3081066 w 4077079"/>
                  <a:gd name="connsiteY7" fmla="*/ 193560 h 419053"/>
                  <a:gd name="connsiteX8" fmla="*/ 3551842 w 4077079"/>
                  <a:gd name="connsiteY8" fmla="*/ 211707 h 419053"/>
                  <a:gd name="connsiteX9" fmla="*/ 4077079 w 4077079"/>
                  <a:gd name="connsiteY9" fmla="*/ 150437 h 419053"/>
                  <a:gd name="connsiteX0" fmla="*/ 0 w 4077079"/>
                  <a:gd name="connsiteY0" fmla="*/ 0 h 415994"/>
                  <a:gd name="connsiteX1" fmla="*/ 434095 w 4077079"/>
                  <a:gd name="connsiteY1" fmla="*/ 73060 h 415994"/>
                  <a:gd name="connsiteX2" fmla="*/ 733630 w 4077079"/>
                  <a:gd name="connsiteY2" fmla="*/ 203851 h 415994"/>
                  <a:gd name="connsiteX3" fmla="*/ 1074534 w 4077079"/>
                  <a:gd name="connsiteY3" fmla="*/ 367239 h 415994"/>
                  <a:gd name="connsiteX4" fmla="*/ 1662267 w 4077079"/>
                  <a:gd name="connsiteY4" fmla="*/ 415994 h 415994"/>
                  <a:gd name="connsiteX5" fmla="*/ 2242590 w 4077079"/>
                  <a:gd name="connsiteY5" fmla="*/ 366738 h 415994"/>
                  <a:gd name="connsiteX6" fmla="*/ 2705186 w 4077079"/>
                  <a:gd name="connsiteY6" fmla="*/ 241104 h 415994"/>
                  <a:gd name="connsiteX7" fmla="*/ 3081066 w 4077079"/>
                  <a:gd name="connsiteY7" fmla="*/ 193560 h 415994"/>
                  <a:gd name="connsiteX8" fmla="*/ 3551842 w 4077079"/>
                  <a:gd name="connsiteY8" fmla="*/ 211707 h 415994"/>
                  <a:gd name="connsiteX9" fmla="*/ 4077079 w 4077079"/>
                  <a:gd name="connsiteY9" fmla="*/ 150437 h 415994"/>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081066 w 4077079"/>
                  <a:gd name="connsiteY7" fmla="*/ 193560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110710"/>
                  <a:gd name="connsiteY0" fmla="*/ 0 h 416549"/>
                  <a:gd name="connsiteX1" fmla="*/ 434095 w 3110710"/>
                  <a:gd name="connsiteY1" fmla="*/ 73060 h 416549"/>
                  <a:gd name="connsiteX2" fmla="*/ 733630 w 3110710"/>
                  <a:gd name="connsiteY2" fmla="*/ 203851 h 416549"/>
                  <a:gd name="connsiteX3" fmla="*/ 1089355 w 3110710"/>
                  <a:gd name="connsiteY3" fmla="*/ 339092 h 416549"/>
                  <a:gd name="connsiteX4" fmla="*/ 1662267 w 3110710"/>
                  <a:gd name="connsiteY4" fmla="*/ 415994 h 416549"/>
                  <a:gd name="connsiteX5" fmla="*/ 2242590 w 3110710"/>
                  <a:gd name="connsiteY5" fmla="*/ 366738 h 416549"/>
                  <a:gd name="connsiteX6" fmla="*/ 2705186 w 3110710"/>
                  <a:gd name="connsiteY6" fmla="*/ 241104 h 416549"/>
                  <a:gd name="connsiteX7" fmla="*/ 3110710 w 3110710"/>
                  <a:gd name="connsiteY7" fmla="*/ 71588 h 416549"/>
                  <a:gd name="connsiteX0" fmla="*/ 0 w 3110710"/>
                  <a:gd name="connsiteY0" fmla="*/ 0 h 416522"/>
                  <a:gd name="connsiteX1" fmla="*/ 434095 w 3110710"/>
                  <a:gd name="connsiteY1" fmla="*/ 73060 h 416522"/>
                  <a:gd name="connsiteX2" fmla="*/ 733630 w 3110710"/>
                  <a:gd name="connsiteY2" fmla="*/ 203851 h 416522"/>
                  <a:gd name="connsiteX3" fmla="*/ 1089355 w 3110710"/>
                  <a:gd name="connsiteY3" fmla="*/ 339092 h 416522"/>
                  <a:gd name="connsiteX4" fmla="*/ 1662267 w 3110710"/>
                  <a:gd name="connsiteY4" fmla="*/ 415994 h 416522"/>
                  <a:gd name="connsiteX5" fmla="*/ 2242590 w 3110710"/>
                  <a:gd name="connsiteY5" fmla="*/ 366738 h 416522"/>
                  <a:gd name="connsiteX6" fmla="*/ 2616255 w 3110710"/>
                  <a:gd name="connsiteY6" fmla="*/ 250486 h 416522"/>
                  <a:gd name="connsiteX7" fmla="*/ 3110710 w 3110710"/>
                  <a:gd name="connsiteY7" fmla="*/ 71588 h 416522"/>
                  <a:gd name="connsiteX0" fmla="*/ 0 w 2873560"/>
                  <a:gd name="connsiteY0" fmla="*/ 0 h 416522"/>
                  <a:gd name="connsiteX1" fmla="*/ 434095 w 2873560"/>
                  <a:gd name="connsiteY1" fmla="*/ 73060 h 416522"/>
                  <a:gd name="connsiteX2" fmla="*/ 733630 w 2873560"/>
                  <a:gd name="connsiteY2" fmla="*/ 203851 h 416522"/>
                  <a:gd name="connsiteX3" fmla="*/ 1089355 w 2873560"/>
                  <a:gd name="connsiteY3" fmla="*/ 339092 h 416522"/>
                  <a:gd name="connsiteX4" fmla="*/ 1662267 w 2873560"/>
                  <a:gd name="connsiteY4" fmla="*/ 415994 h 416522"/>
                  <a:gd name="connsiteX5" fmla="*/ 2242590 w 2873560"/>
                  <a:gd name="connsiteY5" fmla="*/ 366738 h 416522"/>
                  <a:gd name="connsiteX6" fmla="*/ 2616255 w 2873560"/>
                  <a:gd name="connsiteY6" fmla="*/ 250486 h 416522"/>
                  <a:gd name="connsiteX7" fmla="*/ 2873560 w 2873560"/>
                  <a:gd name="connsiteY7" fmla="*/ 90353 h 416522"/>
                  <a:gd name="connsiteX0" fmla="*/ 0 w 2903204"/>
                  <a:gd name="connsiteY0" fmla="*/ 0 h 416522"/>
                  <a:gd name="connsiteX1" fmla="*/ 434095 w 2903204"/>
                  <a:gd name="connsiteY1" fmla="*/ 73060 h 416522"/>
                  <a:gd name="connsiteX2" fmla="*/ 733630 w 2903204"/>
                  <a:gd name="connsiteY2" fmla="*/ 203851 h 416522"/>
                  <a:gd name="connsiteX3" fmla="*/ 1089355 w 2903204"/>
                  <a:gd name="connsiteY3" fmla="*/ 339092 h 416522"/>
                  <a:gd name="connsiteX4" fmla="*/ 1662267 w 2903204"/>
                  <a:gd name="connsiteY4" fmla="*/ 415994 h 416522"/>
                  <a:gd name="connsiteX5" fmla="*/ 2242590 w 2903204"/>
                  <a:gd name="connsiteY5" fmla="*/ 366738 h 416522"/>
                  <a:gd name="connsiteX6" fmla="*/ 2616255 w 2903204"/>
                  <a:gd name="connsiteY6" fmla="*/ 250486 h 416522"/>
                  <a:gd name="connsiteX7" fmla="*/ 2903204 w 2903204"/>
                  <a:gd name="connsiteY7" fmla="*/ 127882 h 416522"/>
                  <a:gd name="connsiteX0" fmla="*/ 0 w 2903204"/>
                  <a:gd name="connsiteY0" fmla="*/ 0 h 416522"/>
                  <a:gd name="connsiteX1" fmla="*/ 508204 w 2903204"/>
                  <a:gd name="connsiteY1" fmla="*/ 35531 h 416522"/>
                  <a:gd name="connsiteX2" fmla="*/ 733630 w 2903204"/>
                  <a:gd name="connsiteY2" fmla="*/ 203851 h 416522"/>
                  <a:gd name="connsiteX3" fmla="*/ 1089355 w 2903204"/>
                  <a:gd name="connsiteY3" fmla="*/ 339092 h 416522"/>
                  <a:gd name="connsiteX4" fmla="*/ 1662267 w 2903204"/>
                  <a:gd name="connsiteY4" fmla="*/ 415994 h 416522"/>
                  <a:gd name="connsiteX5" fmla="*/ 2242590 w 2903204"/>
                  <a:gd name="connsiteY5" fmla="*/ 366738 h 416522"/>
                  <a:gd name="connsiteX6" fmla="*/ 2616255 w 2903204"/>
                  <a:gd name="connsiteY6" fmla="*/ 250486 h 416522"/>
                  <a:gd name="connsiteX7" fmla="*/ 2903204 w 2903204"/>
                  <a:gd name="connsiteY7" fmla="*/ 127882 h 416522"/>
                  <a:gd name="connsiteX0" fmla="*/ 0 w 2395000"/>
                  <a:gd name="connsiteY0" fmla="*/ 0 h 380991"/>
                  <a:gd name="connsiteX1" fmla="*/ 225426 w 2395000"/>
                  <a:gd name="connsiteY1" fmla="*/ 168320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395000"/>
                  <a:gd name="connsiteY0" fmla="*/ 0 h 380991"/>
                  <a:gd name="connsiteX1" fmla="*/ 210605 w 2395000"/>
                  <a:gd name="connsiteY1" fmla="*/ 83878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395000"/>
                  <a:gd name="connsiteY0" fmla="*/ 0 h 380991"/>
                  <a:gd name="connsiteX1" fmla="*/ 210605 w 2395000"/>
                  <a:gd name="connsiteY1" fmla="*/ 83878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184395"/>
                  <a:gd name="connsiteY0" fmla="*/ 0 h 297113"/>
                  <a:gd name="connsiteX1" fmla="*/ 370546 w 2184395"/>
                  <a:gd name="connsiteY1" fmla="*/ 219683 h 297113"/>
                  <a:gd name="connsiteX2" fmla="*/ 943458 w 2184395"/>
                  <a:gd name="connsiteY2" fmla="*/ 296585 h 297113"/>
                  <a:gd name="connsiteX3" fmla="*/ 1523781 w 2184395"/>
                  <a:gd name="connsiteY3" fmla="*/ 247329 h 297113"/>
                  <a:gd name="connsiteX4" fmla="*/ 1897446 w 2184395"/>
                  <a:gd name="connsiteY4" fmla="*/ 131077 h 297113"/>
                  <a:gd name="connsiteX5" fmla="*/ 2184395 w 2184395"/>
                  <a:gd name="connsiteY5" fmla="*/ 8473 h 297113"/>
                  <a:gd name="connsiteX0" fmla="*/ 0 w 2184395"/>
                  <a:gd name="connsiteY0" fmla="*/ 0 h 297378"/>
                  <a:gd name="connsiteX1" fmla="*/ 370546 w 2184395"/>
                  <a:gd name="connsiteY1" fmla="*/ 219683 h 297378"/>
                  <a:gd name="connsiteX2" fmla="*/ 943458 w 2184395"/>
                  <a:gd name="connsiteY2" fmla="*/ 296585 h 297378"/>
                  <a:gd name="connsiteX3" fmla="*/ 1523781 w 2184395"/>
                  <a:gd name="connsiteY3" fmla="*/ 247329 h 297378"/>
                  <a:gd name="connsiteX4" fmla="*/ 1882624 w 2184395"/>
                  <a:gd name="connsiteY4" fmla="*/ 65400 h 297378"/>
                  <a:gd name="connsiteX5" fmla="*/ 2184395 w 2184395"/>
                  <a:gd name="connsiteY5" fmla="*/ 8473 h 297378"/>
                  <a:gd name="connsiteX0" fmla="*/ 0 w 1882624"/>
                  <a:gd name="connsiteY0" fmla="*/ 0 h 297378"/>
                  <a:gd name="connsiteX1" fmla="*/ 370546 w 1882624"/>
                  <a:gd name="connsiteY1" fmla="*/ 219683 h 297378"/>
                  <a:gd name="connsiteX2" fmla="*/ 943458 w 1882624"/>
                  <a:gd name="connsiteY2" fmla="*/ 296585 h 297378"/>
                  <a:gd name="connsiteX3" fmla="*/ 1523781 w 1882624"/>
                  <a:gd name="connsiteY3" fmla="*/ 247329 h 297378"/>
                  <a:gd name="connsiteX4" fmla="*/ 1882624 w 1882624"/>
                  <a:gd name="connsiteY4" fmla="*/ 65400 h 297378"/>
                  <a:gd name="connsiteX0" fmla="*/ 0 w 1882624"/>
                  <a:gd name="connsiteY0" fmla="*/ 0 h 325105"/>
                  <a:gd name="connsiteX1" fmla="*/ 370546 w 1882624"/>
                  <a:gd name="connsiteY1" fmla="*/ 219683 h 325105"/>
                  <a:gd name="connsiteX2" fmla="*/ 973102 w 1882624"/>
                  <a:gd name="connsiteY2" fmla="*/ 324732 h 325105"/>
                  <a:gd name="connsiteX3" fmla="*/ 1523781 w 1882624"/>
                  <a:gd name="connsiteY3" fmla="*/ 247329 h 325105"/>
                  <a:gd name="connsiteX4" fmla="*/ 1882624 w 1882624"/>
                  <a:gd name="connsiteY4" fmla="*/ 65400 h 325105"/>
                  <a:gd name="connsiteX0" fmla="*/ 0 w 1823336"/>
                  <a:gd name="connsiteY0" fmla="*/ 0 h 325165"/>
                  <a:gd name="connsiteX1" fmla="*/ 370546 w 1823336"/>
                  <a:gd name="connsiteY1" fmla="*/ 219683 h 325165"/>
                  <a:gd name="connsiteX2" fmla="*/ 973102 w 1823336"/>
                  <a:gd name="connsiteY2" fmla="*/ 324732 h 325165"/>
                  <a:gd name="connsiteX3" fmla="*/ 1523781 w 1823336"/>
                  <a:gd name="connsiteY3" fmla="*/ 247329 h 325165"/>
                  <a:gd name="connsiteX4" fmla="*/ 1823336 w 1823336"/>
                  <a:gd name="connsiteY4" fmla="*/ 27871 h 325165"/>
                  <a:gd name="connsiteX0" fmla="*/ 0 w 1823336"/>
                  <a:gd name="connsiteY0" fmla="*/ 0 h 324732"/>
                  <a:gd name="connsiteX1" fmla="*/ 370546 w 1823336"/>
                  <a:gd name="connsiteY1" fmla="*/ 219683 h 324732"/>
                  <a:gd name="connsiteX2" fmla="*/ 973102 w 1823336"/>
                  <a:gd name="connsiteY2" fmla="*/ 324732 h 324732"/>
                  <a:gd name="connsiteX3" fmla="*/ 1523781 w 1823336"/>
                  <a:gd name="connsiteY3" fmla="*/ 219181 h 324732"/>
                  <a:gd name="connsiteX4" fmla="*/ 1823336 w 1823336"/>
                  <a:gd name="connsiteY4" fmla="*/ 27871 h 324732"/>
                  <a:gd name="connsiteX0" fmla="*/ 0 w 1823336"/>
                  <a:gd name="connsiteY0" fmla="*/ 0 h 352879"/>
                  <a:gd name="connsiteX1" fmla="*/ 370546 w 1823336"/>
                  <a:gd name="connsiteY1" fmla="*/ 247830 h 352879"/>
                  <a:gd name="connsiteX2" fmla="*/ 973102 w 1823336"/>
                  <a:gd name="connsiteY2" fmla="*/ 352879 h 352879"/>
                  <a:gd name="connsiteX3" fmla="*/ 1523781 w 1823336"/>
                  <a:gd name="connsiteY3" fmla="*/ 247328 h 352879"/>
                  <a:gd name="connsiteX4" fmla="*/ 1823336 w 1823336"/>
                  <a:gd name="connsiteY4" fmla="*/ 56018 h 352879"/>
                  <a:gd name="connsiteX0" fmla="*/ 0 w 1719582"/>
                  <a:gd name="connsiteY0" fmla="*/ 0 h 352879"/>
                  <a:gd name="connsiteX1" fmla="*/ 370546 w 1719582"/>
                  <a:gd name="connsiteY1" fmla="*/ 247830 h 352879"/>
                  <a:gd name="connsiteX2" fmla="*/ 973102 w 1719582"/>
                  <a:gd name="connsiteY2" fmla="*/ 352879 h 352879"/>
                  <a:gd name="connsiteX3" fmla="*/ 1523781 w 1719582"/>
                  <a:gd name="connsiteY3" fmla="*/ 247328 h 352879"/>
                  <a:gd name="connsiteX4" fmla="*/ 1719582 w 1719582"/>
                  <a:gd name="connsiteY4" fmla="*/ 74783 h 352879"/>
                  <a:gd name="connsiteX0" fmla="*/ 0 w 1719582"/>
                  <a:gd name="connsiteY0" fmla="*/ 0 h 352920"/>
                  <a:gd name="connsiteX1" fmla="*/ 370546 w 1719582"/>
                  <a:gd name="connsiteY1" fmla="*/ 247830 h 352920"/>
                  <a:gd name="connsiteX2" fmla="*/ 973102 w 1719582"/>
                  <a:gd name="connsiteY2" fmla="*/ 352879 h 352920"/>
                  <a:gd name="connsiteX3" fmla="*/ 1508959 w 1719582"/>
                  <a:gd name="connsiteY3" fmla="*/ 237946 h 352920"/>
                  <a:gd name="connsiteX4" fmla="*/ 1719582 w 1719582"/>
                  <a:gd name="connsiteY4" fmla="*/ 74783 h 352920"/>
                  <a:gd name="connsiteX0" fmla="*/ 0 w 1660294"/>
                  <a:gd name="connsiteY0" fmla="*/ 0 h 352920"/>
                  <a:gd name="connsiteX1" fmla="*/ 370546 w 1660294"/>
                  <a:gd name="connsiteY1" fmla="*/ 247830 h 352920"/>
                  <a:gd name="connsiteX2" fmla="*/ 973102 w 1660294"/>
                  <a:gd name="connsiteY2" fmla="*/ 352879 h 352920"/>
                  <a:gd name="connsiteX3" fmla="*/ 1508959 w 1660294"/>
                  <a:gd name="connsiteY3" fmla="*/ 237946 h 352920"/>
                  <a:gd name="connsiteX4" fmla="*/ 1660294 w 1660294"/>
                  <a:gd name="connsiteY4" fmla="*/ 74783 h 352920"/>
                  <a:gd name="connsiteX0" fmla="*/ 0 w 1467609"/>
                  <a:gd name="connsiteY0" fmla="*/ 28423 h 278126"/>
                  <a:gd name="connsiteX1" fmla="*/ 177861 w 1467609"/>
                  <a:gd name="connsiteY1" fmla="*/ 173047 h 278126"/>
                  <a:gd name="connsiteX2" fmla="*/ 780417 w 1467609"/>
                  <a:gd name="connsiteY2" fmla="*/ 278096 h 278126"/>
                  <a:gd name="connsiteX3" fmla="*/ 1316274 w 1467609"/>
                  <a:gd name="connsiteY3" fmla="*/ 163163 h 278126"/>
                  <a:gd name="connsiteX4" fmla="*/ 1467609 w 1467609"/>
                  <a:gd name="connsiteY4" fmla="*/ 0 h 278126"/>
                  <a:gd name="connsiteX0" fmla="*/ 0 w 1467609"/>
                  <a:gd name="connsiteY0" fmla="*/ 28423 h 278189"/>
                  <a:gd name="connsiteX1" fmla="*/ 222327 w 1467609"/>
                  <a:gd name="connsiteY1" fmla="*/ 144900 h 278189"/>
                  <a:gd name="connsiteX2" fmla="*/ 780417 w 1467609"/>
                  <a:gd name="connsiteY2" fmla="*/ 278096 h 278189"/>
                  <a:gd name="connsiteX3" fmla="*/ 1316274 w 1467609"/>
                  <a:gd name="connsiteY3" fmla="*/ 163163 h 278189"/>
                  <a:gd name="connsiteX4" fmla="*/ 1467609 w 1467609"/>
                  <a:gd name="connsiteY4" fmla="*/ 0 h 278189"/>
                  <a:gd name="connsiteX0" fmla="*/ 0 w 1467609"/>
                  <a:gd name="connsiteY0" fmla="*/ 28423 h 278126"/>
                  <a:gd name="connsiteX1" fmla="*/ 222327 w 1467609"/>
                  <a:gd name="connsiteY1" fmla="*/ 173047 h 278126"/>
                  <a:gd name="connsiteX2" fmla="*/ 780417 w 1467609"/>
                  <a:gd name="connsiteY2" fmla="*/ 278096 h 278126"/>
                  <a:gd name="connsiteX3" fmla="*/ 1316274 w 1467609"/>
                  <a:gd name="connsiteY3" fmla="*/ 163163 h 278126"/>
                  <a:gd name="connsiteX4" fmla="*/ 1467609 w 1467609"/>
                  <a:gd name="connsiteY4" fmla="*/ 0 h 278126"/>
                  <a:gd name="connsiteX0" fmla="*/ 0 w 1467609"/>
                  <a:gd name="connsiteY0" fmla="*/ 28423 h 278127"/>
                  <a:gd name="connsiteX1" fmla="*/ 222327 w 1467609"/>
                  <a:gd name="connsiteY1" fmla="*/ 173047 h 278127"/>
                  <a:gd name="connsiteX2" fmla="*/ 780417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127"/>
                  <a:gd name="connsiteX1" fmla="*/ 222327 w 1467609"/>
                  <a:gd name="connsiteY1" fmla="*/ 173047 h 278127"/>
                  <a:gd name="connsiteX2" fmla="*/ 795239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127"/>
                  <a:gd name="connsiteX1" fmla="*/ 281615 w 1467609"/>
                  <a:gd name="connsiteY1" fmla="*/ 173047 h 278127"/>
                  <a:gd name="connsiteX2" fmla="*/ 795239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207"/>
                  <a:gd name="connsiteX1" fmla="*/ 281615 w 1467609"/>
                  <a:gd name="connsiteY1" fmla="*/ 173047 h 278207"/>
                  <a:gd name="connsiteX2" fmla="*/ 795239 w 1467609"/>
                  <a:gd name="connsiteY2" fmla="*/ 278096 h 278207"/>
                  <a:gd name="connsiteX3" fmla="*/ 1242166 w 1467609"/>
                  <a:gd name="connsiteY3" fmla="*/ 153781 h 278207"/>
                  <a:gd name="connsiteX4" fmla="*/ 1467609 w 1467609"/>
                  <a:gd name="connsiteY4" fmla="*/ 0 h 278207"/>
                  <a:gd name="connsiteX0" fmla="*/ 0 w 1467609"/>
                  <a:gd name="connsiteY0" fmla="*/ 276 h 278215"/>
                  <a:gd name="connsiteX1" fmla="*/ 281615 w 1467609"/>
                  <a:gd name="connsiteY1" fmla="*/ 173047 h 278215"/>
                  <a:gd name="connsiteX2" fmla="*/ 795239 w 1467609"/>
                  <a:gd name="connsiteY2" fmla="*/ 278096 h 278215"/>
                  <a:gd name="connsiteX3" fmla="*/ 1242166 w 1467609"/>
                  <a:gd name="connsiteY3" fmla="*/ 153781 h 278215"/>
                  <a:gd name="connsiteX4" fmla="*/ 1467609 w 1467609"/>
                  <a:gd name="connsiteY4" fmla="*/ 0 h 278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609" h="278215">
                    <a:moveTo>
                      <a:pt x="0" y="276"/>
                    </a:moveTo>
                    <a:cubicBezTo>
                      <a:pt x="96858" y="50869"/>
                      <a:pt x="149075" y="126744"/>
                      <a:pt x="281615" y="173047"/>
                    </a:cubicBezTo>
                    <a:cubicBezTo>
                      <a:pt x="414155" y="219350"/>
                      <a:pt x="635147" y="281307"/>
                      <a:pt x="795239" y="278096"/>
                    </a:cubicBezTo>
                    <a:cubicBezTo>
                      <a:pt x="955331" y="274885"/>
                      <a:pt x="1130104" y="200130"/>
                      <a:pt x="1242166" y="153781"/>
                    </a:cubicBezTo>
                    <a:cubicBezTo>
                      <a:pt x="1354228" y="107432"/>
                      <a:pt x="1357507" y="39809"/>
                      <a:pt x="1467609" y="0"/>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28" name="グループ化 27"/>
              <p:cNvGrpSpPr/>
              <p:nvPr/>
            </p:nvGrpSpPr>
            <p:grpSpPr>
              <a:xfrm>
                <a:off x="3486005" y="1397148"/>
                <a:ext cx="720874" cy="828886"/>
                <a:chOff x="3929134" y="1872470"/>
                <a:chExt cx="720874" cy="828886"/>
              </a:xfrm>
            </p:grpSpPr>
            <p:cxnSp>
              <p:nvCxnSpPr>
                <p:cNvPr id="38" name="直線矢印コネクタ 37"/>
                <p:cNvCxnSpPr/>
                <p:nvPr/>
              </p:nvCxnSpPr>
              <p:spPr>
                <a:xfrm rot="5400000">
                  <a:off x="4235168" y="2286516"/>
                  <a:ext cx="82809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rot="10800000">
                  <a:off x="3929134" y="1872470"/>
                  <a:ext cx="72008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9" name="直線矢印コネクタ 28"/>
              <p:cNvCxnSpPr/>
              <p:nvPr/>
            </p:nvCxnSpPr>
            <p:spPr>
              <a:xfrm flipH="1">
                <a:off x="5963502" y="2351457"/>
                <a:ext cx="408823" cy="6039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5989571" y="1889792"/>
                <a:ext cx="2104946" cy="461665"/>
              </a:xfrm>
              <a:prstGeom prst="rect">
                <a:avLst/>
              </a:prstGeom>
              <a:noFill/>
            </p:spPr>
            <p:txBody>
              <a:bodyPr wrap="square" rtlCol="0">
                <a:spAutoFit/>
              </a:bodyPr>
              <a:lstStyle/>
              <a:p>
                <a:r>
                  <a:rPr kumimoji="1" lang="ja-JP" altLang="en-US" sz="2400" dirty="0" smtClean="0"/>
                  <a:t>引張応力領域</a:t>
                </a:r>
                <a:endParaRPr kumimoji="1" lang="ja-JP" altLang="en-US" sz="2400" dirty="0"/>
              </a:p>
            </p:txBody>
          </p:sp>
          <p:cxnSp>
            <p:nvCxnSpPr>
              <p:cNvPr id="31" name="直線矢印コネクタ 30"/>
              <p:cNvCxnSpPr/>
              <p:nvPr/>
            </p:nvCxnSpPr>
            <p:spPr>
              <a:xfrm flipH="1">
                <a:off x="3463633" y="3302894"/>
                <a:ext cx="730164" cy="832447"/>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1785930" y="4109379"/>
                <a:ext cx="3460373" cy="461665"/>
              </a:xfrm>
              <a:prstGeom prst="rect">
                <a:avLst/>
              </a:prstGeom>
              <a:noFill/>
            </p:spPr>
            <p:txBody>
              <a:bodyPr wrap="square" rtlCol="0">
                <a:spAutoFit/>
              </a:bodyPr>
              <a:lstStyle/>
              <a:p>
                <a:r>
                  <a:rPr kumimoji="1" lang="ja-JP" altLang="en-US" sz="2400" dirty="0" smtClean="0"/>
                  <a:t>最大せん断応力の位置</a:t>
                </a:r>
                <a:endParaRPr kumimoji="1" lang="ja-JP" altLang="en-US" sz="2400" dirty="0"/>
              </a:p>
            </p:txBody>
          </p:sp>
          <p:sp>
            <p:nvSpPr>
              <p:cNvPr id="33" name="テキスト ボックス 32"/>
              <p:cNvSpPr txBox="1"/>
              <p:nvPr/>
            </p:nvSpPr>
            <p:spPr>
              <a:xfrm>
                <a:off x="3916553" y="2897413"/>
                <a:ext cx="573065" cy="584775"/>
              </a:xfrm>
              <a:prstGeom prst="rect">
                <a:avLst/>
              </a:prstGeom>
              <a:noFill/>
            </p:spPr>
            <p:txBody>
              <a:bodyPr wrap="square" rtlCol="0">
                <a:spAutoFit/>
              </a:bodyPr>
              <a:lstStyle/>
              <a:p>
                <a:r>
                  <a:rPr kumimoji="1" lang="en-US" altLang="ja-JP" sz="3200" b="1" dirty="0" smtClean="0">
                    <a:solidFill>
                      <a:srgbClr val="0070C0"/>
                    </a:solidFill>
                  </a:rPr>
                  <a:t>×</a:t>
                </a:r>
                <a:endParaRPr kumimoji="1" lang="ja-JP" altLang="en-US" sz="3200" b="1" dirty="0">
                  <a:solidFill>
                    <a:srgbClr val="0070C0"/>
                  </a:solidFill>
                </a:endParaRPr>
              </a:p>
            </p:txBody>
          </p:sp>
          <p:sp>
            <p:nvSpPr>
              <p:cNvPr id="34" name="フリーフォーム 33"/>
              <p:cNvSpPr/>
              <p:nvPr/>
            </p:nvSpPr>
            <p:spPr>
              <a:xfrm>
                <a:off x="2210020" y="2699999"/>
                <a:ext cx="1253613" cy="286227"/>
              </a:xfrm>
              <a:custGeom>
                <a:avLst/>
                <a:gdLst>
                  <a:gd name="connsiteX0" fmla="*/ 0 w 1415845"/>
                  <a:gd name="connsiteY0" fmla="*/ 117987 h 340350"/>
                  <a:gd name="connsiteX1" fmla="*/ 368710 w 1415845"/>
                  <a:gd name="connsiteY1" fmla="*/ 280219 h 340350"/>
                  <a:gd name="connsiteX2" fmla="*/ 766916 w 1415845"/>
                  <a:gd name="connsiteY2" fmla="*/ 339213 h 340350"/>
                  <a:gd name="connsiteX3" fmla="*/ 1150375 w 1415845"/>
                  <a:gd name="connsiteY3" fmla="*/ 235974 h 340350"/>
                  <a:gd name="connsiteX4" fmla="*/ 1415845 w 1415845"/>
                  <a:gd name="connsiteY4" fmla="*/ 0 h 340350"/>
                  <a:gd name="connsiteX0" fmla="*/ 0 w 1607574"/>
                  <a:gd name="connsiteY0" fmla="*/ 0 h 416546"/>
                  <a:gd name="connsiteX1" fmla="*/ 560439 w 1607574"/>
                  <a:gd name="connsiteY1" fmla="*/ 353961 h 416546"/>
                  <a:gd name="connsiteX2" fmla="*/ 958645 w 1607574"/>
                  <a:gd name="connsiteY2" fmla="*/ 412955 h 416546"/>
                  <a:gd name="connsiteX3" fmla="*/ 1342104 w 1607574"/>
                  <a:gd name="connsiteY3" fmla="*/ 309716 h 416546"/>
                  <a:gd name="connsiteX4" fmla="*/ 1607574 w 1607574"/>
                  <a:gd name="connsiteY4" fmla="*/ 73742 h 416546"/>
                  <a:gd name="connsiteX0" fmla="*/ 0 w 1607574"/>
                  <a:gd name="connsiteY0" fmla="*/ 0 h 424062"/>
                  <a:gd name="connsiteX1" fmla="*/ 560439 w 1607574"/>
                  <a:gd name="connsiteY1" fmla="*/ 353961 h 424062"/>
                  <a:gd name="connsiteX2" fmla="*/ 958645 w 1607574"/>
                  <a:gd name="connsiteY2" fmla="*/ 412955 h 424062"/>
                  <a:gd name="connsiteX3" fmla="*/ 1253613 w 1607574"/>
                  <a:gd name="connsiteY3" fmla="*/ 206477 h 424062"/>
                  <a:gd name="connsiteX4" fmla="*/ 1607574 w 1607574"/>
                  <a:gd name="connsiteY4" fmla="*/ 73742 h 424062"/>
                  <a:gd name="connsiteX0" fmla="*/ 0 w 1607574"/>
                  <a:gd name="connsiteY0" fmla="*/ 0 h 364476"/>
                  <a:gd name="connsiteX1" fmla="*/ 560439 w 1607574"/>
                  <a:gd name="connsiteY1" fmla="*/ 353961 h 364476"/>
                  <a:gd name="connsiteX2" fmla="*/ 840658 w 1607574"/>
                  <a:gd name="connsiteY2" fmla="*/ 265471 h 364476"/>
                  <a:gd name="connsiteX3" fmla="*/ 1253613 w 1607574"/>
                  <a:gd name="connsiteY3" fmla="*/ 206477 h 364476"/>
                  <a:gd name="connsiteX4" fmla="*/ 1607574 w 1607574"/>
                  <a:gd name="connsiteY4" fmla="*/ 73742 h 364476"/>
                  <a:gd name="connsiteX0" fmla="*/ 0 w 1607574"/>
                  <a:gd name="connsiteY0" fmla="*/ 0 h 265974"/>
                  <a:gd name="connsiteX1" fmla="*/ 427704 w 1607574"/>
                  <a:gd name="connsiteY1" fmla="*/ 176980 h 265974"/>
                  <a:gd name="connsiteX2" fmla="*/ 840658 w 1607574"/>
                  <a:gd name="connsiteY2" fmla="*/ 265471 h 265974"/>
                  <a:gd name="connsiteX3" fmla="*/ 1253613 w 1607574"/>
                  <a:gd name="connsiteY3" fmla="*/ 206477 h 265974"/>
                  <a:gd name="connsiteX4" fmla="*/ 1607574 w 1607574"/>
                  <a:gd name="connsiteY4" fmla="*/ 73742 h 265974"/>
                  <a:gd name="connsiteX0" fmla="*/ 0 w 1415845"/>
                  <a:gd name="connsiteY0" fmla="*/ 0 h 339716"/>
                  <a:gd name="connsiteX1" fmla="*/ 235975 w 1415845"/>
                  <a:gd name="connsiteY1" fmla="*/ 250722 h 339716"/>
                  <a:gd name="connsiteX2" fmla="*/ 648929 w 1415845"/>
                  <a:gd name="connsiteY2" fmla="*/ 339213 h 339716"/>
                  <a:gd name="connsiteX3" fmla="*/ 1061884 w 1415845"/>
                  <a:gd name="connsiteY3" fmla="*/ 280219 h 339716"/>
                  <a:gd name="connsiteX4" fmla="*/ 1415845 w 1415845"/>
                  <a:gd name="connsiteY4" fmla="*/ 147484 h 339716"/>
                  <a:gd name="connsiteX0" fmla="*/ 0 w 1253613"/>
                  <a:gd name="connsiteY0" fmla="*/ 0 h 339716"/>
                  <a:gd name="connsiteX1" fmla="*/ 73743 w 1253613"/>
                  <a:gd name="connsiteY1" fmla="*/ 250722 h 339716"/>
                  <a:gd name="connsiteX2" fmla="*/ 486697 w 1253613"/>
                  <a:gd name="connsiteY2" fmla="*/ 339213 h 339716"/>
                  <a:gd name="connsiteX3" fmla="*/ 899652 w 1253613"/>
                  <a:gd name="connsiteY3" fmla="*/ 280219 h 339716"/>
                  <a:gd name="connsiteX4" fmla="*/ 1253613 w 1253613"/>
                  <a:gd name="connsiteY4" fmla="*/ 147484 h 339716"/>
                  <a:gd name="connsiteX0" fmla="*/ 0 w 1253613"/>
                  <a:gd name="connsiteY0" fmla="*/ 0 h 346548"/>
                  <a:gd name="connsiteX1" fmla="*/ 221227 w 1253613"/>
                  <a:gd name="connsiteY1" fmla="*/ 117986 h 346548"/>
                  <a:gd name="connsiteX2" fmla="*/ 486697 w 1253613"/>
                  <a:gd name="connsiteY2" fmla="*/ 339213 h 346548"/>
                  <a:gd name="connsiteX3" fmla="*/ 899652 w 1253613"/>
                  <a:gd name="connsiteY3" fmla="*/ 280219 h 346548"/>
                  <a:gd name="connsiteX4" fmla="*/ 1253613 w 1253613"/>
                  <a:gd name="connsiteY4" fmla="*/ 147484 h 346548"/>
                  <a:gd name="connsiteX0" fmla="*/ 0 w 1253613"/>
                  <a:gd name="connsiteY0" fmla="*/ 0 h 282329"/>
                  <a:gd name="connsiteX1" fmla="*/ 221227 w 1253613"/>
                  <a:gd name="connsiteY1" fmla="*/ 117986 h 282329"/>
                  <a:gd name="connsiteX2" fmla="*/ 516194 w 1253613"/>
                  <a:gd name="connsiteY2" fmla="*/ 221226 h 282329"/>
                  <a:gd name="connsiteX3" fmla="*/ 899652 w 1253613"/>
                  <a:gd name="connsiteY3" fmla="*/ 280219 h 282329"/>
                  <a:gd name="connsiteX4" fmla="*/ 1253613 w 1253613"/>
                  <a:gd name="connsiteY4" fmla="*/ 147484 h 282329"/>
                  <a:gd name="connsiteX0" fmla="*/ 0 w 1253613"/>
                  <a:gd name="connsiteY0" fmla="*/ 0 h 241982"/>
                  <a:gd name="connsiteX1" fmla="*/ 221227 w 1253613"/>
                  <a:gd name="connsiteY1" fmla="*/ 117986 h 241982"/>
                  <a:gd name="connsiteX2" fmla="*/ 516194 w 1253613"/>
                  <a:gd name="connsiteY2" fmla="*/ 221226 h 241982"/>
                  <a:gd name="connsiteX3" fmla="*/ 914400 w 1253613"/>
                  <a:gd name="connsiteY3" fmla="*/ 235974 h 241982"/>
                  <a:gd name="connsiteX4" fmla="*/ 1253613 w 1253613"/>
                  <a:gd name="connsiteY4" fmla="*/ 147484 h 241982"/>
                  <a:gd name="connsiteX0" fmla="*/ 0 w 1253613"/>
                  <a:gd name="connsiteY0" fmla="*/ 0 h 286227"/>
                  <a:gd name="connsiteX1" fmla="*/ 221227 w 1253613"/>
                  <a:gd name="connsiteY1" fmla="*/ 162231 h 286227"/>
                  <a:gd name="connsiteX2" fmla="*/ 516194 w 1253613"/>
                  <a:gd name="connsiteY2" fmla="*/ 265471 h 286227"/>
                  <a:gd name="connsiteX3" fmla="*/ 914400 w 1253613"/>
                  <a:gd name="connsiteY3" fmla="*/ 280219 h 286227"/>
                  <a:gd name="connsiteX4" fmla="*/ 1253613 w 1253613"/>
                  <a:gd name="connsiteY4" fmla="*/ 191729 h 28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613" h="286227">
                    <a:moveTo>
                      <a:pt x="0" y="0"/>
                    </a:moveTo>
                    <a:cubicBezTo>
                      <a:pt x="120445" y="62680"/>
                      <a:pt x="135195" y="117986"/>
                      <a:pt x="221227" y="162231"/>
                    </a:cubicBezTo>
                    <a:cubicBezTo>
                      <a:pt x="307259" y="206476"/>
                      <a:pt x="400665" y="245806"/>
                      <a:pt x="516194" y="265471"/>
                    </a:cubicBezTo>
                    <a:cubicBezTo>
                      <a:pt x="631723" y="285136"/>
                      <a:pt x="791497" y="292509"/>
                      <a:pt x="914400" y="280219"/>
                    </a:cubicBezTo>
                    <a:cubicBezTo>
                      <a:pt x="1037303" y="267929"/>
                      <a:pt x="1174955" y="281448"/>
                      <a:pt x="1253613" y="19172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フリーフォーム 34"/>
              <p:cNvSpPr/>
              <p:nvPr/>
            </p:nvSpPr>
            <p:spPr>
              <a:xfrm>
                <a:off x="4956482" y="2789332"/>
                <a:ext cx="2344993" cy="432013"/>
              </a:xfrm>
              <a:custGeom>
                <a:avLst/>
                <a:gdLst>
                  <a:gd name="connsiteX0" fmla="*/ 0 w 1415845"/>
                  <a:gd name="connsiteY0" fmla="*/ 117987 h 340350"/>
                  <a:gd name="connsiteX1" fmla="*/ 368710 w 1415845"/>
                  <a:gd name="connsiteY1" fmla="*/ 280219 h 340350"/>
                  <a:gd name="connsiteX2" fmla="*/ 766916 w 1415845"/>
                  <a:gd name="connsiteY2" fmla="*/ 339213 h 340350"/>
                  <a:gd name="connsiteX3" fmla="*/ 1150375 w 1415845"/>
                  <a:gd name="connsiteY3" fmla="*/ 235974 h 340350"/>
                  <a:gd name="connsiteX4" fmla="*/ 1415845 w 1415845"/>
                  <a:gd name="connsiteY4" fmla="*/ 0 h 340350"/>
                  <a:gd name="connsiteX0" fmla="*/ 0 w 1415845"/>
                  <a:gd name="connsiteY0" fmla="*/ 117987 h 395603"/>
                  <a:gd name="connsiteX1" fmla="*/ 383458 w 1415845"/>
                  <a:gd name="connsiteY1" fmla="*/ 383457 h 395603"/>
                  <a:gd name="connsiteX2" fmla="*/ 766916 w 1415845"/>
                  <a:gd name="connsiteY2" fmla="*/ 339213 h 395603"/>
                  <a:gd name="connsiteX3" fmla="*/ 1150375 w 1415845"/>
                  <a:gd name="connsiteY3" fmla="*/ 235974 h 395603"/>
                  <a:gd name="connsiteX4" fmla="*/ 1415845 w 1415845"/>
                  <a:gd name="connsiteY4" fmla="*/ 0 h 395603"/>
                  <a:gd name="connsiteX0" fmla="*/ 0 w 1415845"/>
                  <a:gd name="connsiteY0" fmla="*/ 117987 h 478027"/>
                  <a:gd name="connsiteX1" fmla="*/ 383458 w 1415845"/>
                  <a:gd name="connsiteY1" fmla="*/ 383457 h 478027"/>
                  <a:gd name="connsiteX2" fmla="*/ 899651 w 1415845"/>
                  <a:gd name="connsiteY2" fmla="*/ 471949 h 478027"/>
                  <a:gd name="connsiteX3" fmla="*/ 1150375 w 1415845"/>
                  <a:gd name="connsiteY3" fmla="*/ 235974 h 478027"/>
                  <a:gd name="connsiteX4" fmla="*/ 1415845 w 1415845"/>
                  <a:gd name="connsiteY4" fmla="*/ 0 h 478027"/>
                  <a:gd name="connsiteX0" fmla="*/ 0 w 1494879"/>
                  <a:gd name="connsiteY0" fmla="*/ 117987 h 474101"/>
                  <a:gd name="connsiteX1" fmla="*/ 383458 w 1494879"/>
                  <a:gd name="connsiteY1" fmla="*/ 383457 h 474101"/>
                  <a:gd name="connsiteX2" fmla="*/ 899651 w 1494879"/>
                  <a:gd name="connsiteY2" fmla="*/ 471949 h 474101"/>
                  <a:gd name="connsiteX3" fmla="*/ 1474839 w 1494879"/>
                  <a:gd name="connsiteY3" fmla="*/ 309716 h 474101"/>
                  <a:gd name="connsiteX4" fmla="*/ 1415845 w 1494879"/>
                  <a:gd name="connsiteY4" fmla="*/ 0 h 474101"/>
                  <a:gd name="connsiteX0" fmla="*/ 0 w 1902542"/>
                  <a:gd name="connsiteY0" fmla="*/ 132735 h 488849"/>
                  <a:gd name="connsiteX1" fmla="*/ 383458 w 1902542"/>
                  <a:gd name="connsiteY1" fmla="*/ 398205 h 488849"/>
                  <a:gd name="connsiteX2" fmla="*/ 899651 w 1902542"/>
                  <a:gd name="connsiteY2" fmla="*/ 486697 h 488849"/>
                  <a:gd name="connsiteX3" fmla="*/ 1474839 w 1902542"/>
                  <a:gd name="connsiteY3" fmla="*/ 324464 h 488849"/>
                  <a:gd name="connsiteX4" fmla="*/ 1902542 w 1902542"/>
                  <a:gd name="connsiteY4" fmla="*/ 0 h 488849"/>
                  <a:gd name="connsiteX0" fmla="*/ 0 w 1932039"/>
                  <a:gd name="connsiteY0" fmla="*/ 132735 h 488849"/>
                  <a:gd name="connsiteX1" fmla="*/ 383458 w 1932039"/>
                  <a:gd name="connsiteY1" fmla="*/ 398205 h 488849"/>
                  <a:gd name="connsiteX2" fmla="*/ 899651 w 1932039"/>
                  <a:gd name="connsiteY2" fmla="*/ 486697 h 488849"/>
                  <a:gd name="connsiteX3" fmla="*/ 1474839 w 1932039"/>
                  <a:gd name="connsiteY3" fmla="*/ 324464 h 488849"/>
                  <a:gd name="connsiteX4" fmla="*/ 1932039 w 1932039"/>
                  <a:gd name="connsiteY4" fmla="*/ 0 h 488849"/>
                  <a:gd name="connsiteX0" fmla="*/ 0 w 1991032"/>
                  <a:gd name="connsiteY0" fmla="*/ 73741 h 429855"/>
                  <a:gd name="connsiteX1" fmla="*/ 383458 w 1991032"/>
                  <a:gd name="connsiteY1" fmla="*/ 339211 h 429855"/>
                  <a:gd name="connsiteX2" fmla="*/ 899651 w 1991032"/>
                  <a:gd name="connsiteY2" fmla="*/ 427703 h 429855"/>
                  <a:gd name="connsiteX3" fmla="*/ 1474839 w 1991032"/>
                  <a:gd name="connsiteY3" fmla="*/ 265470 h 429855"/>
                  <a:gd name="connsiteX4" fmla="*/ 1991032 w 1991032"/>
                  <a:gd name="connsiteY4" fmla="*/ 0 h 429855"/>
                  <a:gd name="connsiteX0" fmla="*/ 0 w 1991032"/>
                  <a:gd name="connsiteY0" fmla="*/ 73741 h 434044"/>
                  <a:gd name="connsiteX1" fmla="*/ 516193 w 1991032"/>
                  <a:gd name="connsiteY1" fmla="*/ 368708 h 434044"/>
                  <a:gd name="connsiteX2" fmla="*/ 899651 w 1991032"/>
                  <a:gd name="connsiteY2" fmla="*/ 427703 h 434044"/>
                  <a:gd name="connsiteX3" fmla="*/ 1474839 w 1991032"/>
                  <a:gd name="connsiteY3" fmla="*/ 265470 h 434044"/>
                  <a:gd name="connsiteX4" fmla="*/ 1991032 w 1991032"/>
                  <a:gd name="connsiteY4" fmla="*/ 0 h 434044"/>
                  <a:gd name="connsiteX0" fmla="*/ 0 w 1991032"/>
                  <a:gd name="connsiteY0" fmla="*/ 73741 h 434044"/>
                  <a:gd name="connsiteX1" fmla="*/ 516193 w 1991032"/>
                  <a:gd name="connsiteY1" fmla="*/ 368708 h 434044"/>
                  <a:gd name="connsiteX2" fmla="*/ 1120877 w 1991032"/>
                  <a:gd name="connsiteY2" fmla="*/ 427703 h 434044"/>
                  <a:gd name="connsiteX3" fmla="*/ 1474839 w 1991032"/>
                  <a:gd name="connsiteY3" fmla="*/ 265470 h 434044"/>
                  <a:gd name="connsiteX4" fmla="*/ 1991032 w 1991032"/>
                  <a:gd name="connsiteY4" fmla="*/ 0 h 434044"/>
                  <a:gd name="connsiteX0" fmla="*/ 0 w 1991032"/>
                  <a:gd name="connsiteY0" fmla="*/ 73741 h 432013"/>
                  <a:gd name="connsiteX1" fmla="*/ 516193 w 1991032"/>
                  <a:gd name="connsiteY1" fmla="*/ 368708 h 432013"/>
                  <a:gd name="connsiteX2" fmla="*/ 1120877 w 1991032"/>
                  <a:gd name="connsiteY2" fmla="*/ 427703 h 432013"/>
                  <a:gd name="connsiteX3" fmla="*/ 1755058 w 1991032"/>
                  <a:gd name="connsiteY3" fmla="*/ 294967 h 432013"/>
                  <a:gd name="connsiteX4" fmla="*/ 1991032 w 1991032"/>
                  <a:gd name="connsiteY4" fmla="*/ 0 h 432013"/>
                  <a:gd name="connsiteX0" fmla="*/ 0 w 2344993"/>
                  <a:gd name="connsiteY0" fmla="*/ 73741 h 432013"/>
                  <a:gd name="connsiteX1" fmla="*/ 516193 w 2344993"/>
                  <a:gd name="connsiteY1" fmla="*/ 368708 h 432013"/>
                  <a:gd name="connsiteX2" fmla="*/ 1120877 w 2344993"/>
                  <a:gd name="connsiteY2" fmla="*/ 427703 h 432013"/>
                  <a:gd name="connsiteX3" fmla="*/ 1755058 w 2344993"/>
                  <a:gd name="connsiteY3" fmla="*/ 294967 h 432013"/>
                  <a:gd name="connsiteX4" fmla="*/ 2344993 w 2344993"/>
                  <a:gd name="connsiteY4" fmla="*/ 0 h 432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993" h="432013">
                    <a:moveTo>
                      <a:pt x="0" y="73741"/>
                    </a:moveTo>
                    <a:cubicBezTo>
                      <a:pt x="120445" y="136421"/>
                      <a:pt x="329380" y="309714"/>
                      <a:pt x="516193" y="368708"/>
                    </a:cubicBezTo>
                    <a:cubicBezTo>
                      <a:pt x="703006" y="427702"/>
                      <a:pt x="914399" y="439993"/>
                      <a:pt x="1120877" y="427703"/>
                    </a:cubicBezTo>
                    <a:cubicBezTo>
                      <a:pt x="1327355" y="415413"/>
                      <a:pt x="1551039" y="366251"/>
                      <a:pt x="1755058" y="294967"/>
                    </a:cubicBezTo>
                    <a:cubicBezTo>
                      <a:pt x="1959077" y="223683"/>
                      <a:pt x="2266335" y="89719"/>
                      <a:pt x="234499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6" name="直線矢印コネクタ 35"/>
              <p:cNvCxnSpPr/>
              <p:nvPr/>
            </p:nvCxnSpPr>
            <p:spPr>
              <a:xfrm flipV="1">
                <a:off x="2891156" y="3058268"/>
                <a:ext cx="907196" cy="402066"/>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880002" y="3257453"/>
                <a:ext cx="2104946" cy="461665"/>
              </a:xfrm>
              <a:prstGeom prst="rect">
                <a:avLst/>
              </a:prstGeom>
              <a:noFill/>
            </p:spPr>
            <p:txBody>
              <a:bodyPr wrap="square" rtlCol="0">
                <a:spAutoFit/>
              </a:bodyPr>
              <a:lstStyle/>
              <a:p>
                <a:r>
                  <a:rPr kumimoji="1" lang="ja-JP" altLang="en-US" sz="2400" dirty="0" smtClean="0"/>
                  <a:t>塑性変形領域</a:t>
                </a:r>
                <a:endParaRPr kumimoji="1" lang="ja-JP" altLang="en-US" sz="2400" dirty="0"/>
              </a:p>
            </p:txBody>
          </p:sp>
        </p:grpSp>
      </p:grpSp>
      <p:sp>
        <p:nvSpPr>
          <p:cNvPr id="42" name="テキスト ボックス 41"/>
          <p:cNvSpPr txBox="1"/>
          <p:nvPr/>
        </p:nvSpPr>
        <p:spPr>
          <a:xfrm>
            <a:off x="719572" y="4718032"/>
            <a:ext cx="7833233" cy="1569660"/>
          </a:xfrm>
          <a:prstGeom prst="rect">
            <a:avLst/>
          </a:prstGeom>
          <a:noFill/>
        </p:spPr>
        <p:txBody>
          <a:bodyPr wrap="square" rtlCol="0">
            <a:spAutoFit/>
          </a:bodyPr>
          <a:lstStyle/>
          <a:p>
            <a:r>
              <a:rPr kumimoji="1" lang="ja-JP" altLang="en-US" sz="2400" dirty="0" smtClean="0"/>
              <a:t>表面にマイクロクラックの少ない材料または非常に先端半径の小さな圧子を押し込んだとき</a:t>
            </a:r>
            <a:endParaRPr kumimoji="1" lang="en-US" altLang="ja-JP" sz="2400" dirty="0" smtClean="0"/>
          </a:p>
          <a:p>
            <a:r>
              <a:rPr kumimoji="1" lang="ja-JP" altLang="en-US" sz="2400" dirty="0" smtClean="0"/>
              <a:t>表面にき裂は発生せず、圧子を押し込むにしたがって、その直下の塑性変形領域が大きくなる</a:t>
            </a:r>
            <a:endParaRPr kumimoji="1" lang="ja-JP" altLang="en-US" sz="2400" dirty="0"/>
          </a:p>
        </p:txBody>
      </p:sp>
    </p:spTree>
    <p:extLst>
      <p:ext uri="{BB962C8B-B14F-4D97-AF65-F5344CB8AC3E}">
        <p14:creationId xmlns:p14="http://schemas.microsoft.com/office/powerpoint/2010/main" val="32709074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27876" y="476672"/>
            <a:ext cx="5544616" cy="581025"/>
          </a:xfrm>
        </p:spPr>
        <p:txBody>
          <a:bodyPr/>
          <a:lstStyle/>
          <a:p>
            <a:r>
              <a:rPr lang="ja-JP" altLang="en-US" sz="2800" dirty="0"/>
              <a:t>脆性材料への押し込み</a:t>
            </a:r>
            <a:endParaRPr kumimoji="1" lang="ja-JP" altLang="en-US" sz="2800" dirty="0"/>
          </a:p>
        </p:txBody>
      </p:sp>
      <p:grpSp>
        <p:nvGrpSpPr>
          <p:cNvPr id="3" name="グループ化 2"/>
          <p:cNvGrpSpPr/>
          <p:nvPr/>
        </p:nvGrpSpPr>
        <p:grpSpPr>
          <a:xfrm>
            <a:off x="995662" y="964508"/>
            <a:ext cx="7386102" cy="3705437"/>
            <a:chOff x="605685" y="986944"/>
            <a:chExt cx="7488832" cy="3854684"/>
          </a:xfrm>
        </p:grpSpPr>
        <p:sp>
          <p:nvSpPr>
            <p:cNvPr id="4" name="フリーフォーム 3"/>
            <p:cNvSpPr/>
            <p:nvPr/>
          </p:nvSpPr>
          <p:spPr>
            <a:xfrm>
              <a:off x="605685" y="2506205"/>
              <a:ext cx="6774752" cy="552063"/>
            </a:xfrm>
            <a:custGeom>
              <a:avLst/>
              <a:gdLst>
                <a:gd name="connsiteX0" fmla="*/ 0 w 7010400"/>
                <a:gd name="connsiteY0" fmla="*/ 501073 h 960583"/>
                <a:gd name="connsiteX1" fmla="*/ 623454 w 7010400"/>
                <a:gd name="connsiteY1" fmla="*/ 653473 h 960583"/>
                <a:gd name="connsiteX2" fmla="*/ 1080654 w 7010400"/>
                <a:gd name="connsiteY2" fmla="*/ 390237 h 960583"/>
                <a:gd name="connsiteX3" fmla="*/ 1593272 w 7010400"/>
                <a:gd name="connsiteY3" fmla="*/ 210128 h 960583"/>
                <a:gd name="connsiteX4" fmla="*/ 2410690 w 7010400"/>
                <a:gd name="connsiteY4" fmla="*/ 237837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60583"/>
                <a:gd name="connsiteX1" fmla="*/ 720080 w 7010400"/>
                <a:gd name="connsiteY1" fmla="*/ 540060 h 960583"/>
                <a:gd name="connsiteX2" fmla="*/ 1080654 w 7010400"/>
                <a:gd name="connsiteY2" fmla="*/ 390237 h 960583"/>
                <a:gd name="connsiteX3" fmla="*/ 1593272 w 7010400"/>
                <a:gd name="connsiteY3" fmla="*/ 210128 h 960583"/>
                <a:gd name="connsiteX4" fmla="*/ 2410690 w 7010400"/>
                <a:gd name="connsiteY4" fmla="*/ 237837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60583"/>
                <a:gd name="connsiteX1" fmla="*/ 720080 w 7010400"/>
                <a:gd name="connsiteY1" fmla="*/ 540060 h 960583"/>
                <a:gd name="connsiteX2" fmla="*/ 1080654 w 7010400"/>
                <a:gd name="connsiteY2" fmla="*/ 390237 h 960583"/>
                <a:gd name="connsiteX3" fmla="*/ 1593272 w 7010400"/>
                <a:gd name="connsiteY3" fmla="*/ 210128 h 960583"/>
                <a:gd name="connsiteX4" fmla="*/ 2304256 w 7010400"/>
                <a:gd name="connsiteY4" fmla="*/ 360040 h 960583"/>
                <a:gd name="connsiteX5" fmla="*/ 2826327 w 7010400"/>
                <a:gd name="connsiteY5" fmla="*/ 598055 h 960583"/>
                <a:gd name="connsiteX6" fmla="*/ 4003963 w 7010400"/>
                <a:gd name="connsiteY6" fmla="*/ 944419 h 960583"/>
                <a:gd name="connsiteX7" fmla="*/ 4599709 w 7010400"/>
                <a:gd name="connsiteY7" fmla="*/ 695037 h 960583"/>
                <a:gd name="connsiteX8" fmla="*/ 5209309 w 7010400"/>
                <a:gd name="connsiteY8" fmla="*/ 99291 h 960583"/>
                <a:gd name="connsiteX9" fmla="*/ 5860472 w 7010400"/>
                <a:gd name="connsiteY9" fmla="*/ 99291 h 960583"/>
                <a:gd name="connsiteX10" fmla="*/ 6664036 w 7010400"/>
                <a:gd name="connsiteY10" fmla="*/ 390237 h 960583"/>
                <a:gd name="connsiteX11" fmla="*/ 7010400 w 7010400"/>
                <a:gd name="connsiteY11" fmla="*/ 501073 h 960583"/>
                <a:gd name="connsiteX12" fmla="*/ 7010400 w 7010400"/>
                <a:gd name="connsiteY12" fmla="*/ 501073 h 960583"/>
                <a:gd name="connsiteX0" fmla="*/ 0 w 7010400"/>
                <a:gd name="connsiteY0" fmla="*/ 501073 h 946246"/>
                <a:gd name="connsiteX1" fmla="*/ 720080 w 7010400"/>
                <a:gd name="connsiteY1" fmla="*/ 540060 h 946246"/>
                <a:gd name="connsiteX2" fmla="*/ 1080654 w 7010400"/>
                <a:gd name="connsiteY2" fmla="*/ 390237 h 946246"/>
                <a:gd name="connsiteX3" fmla="*/ 1593272 w 7010400"/>
                <a:gd name="connsiteY3" fmla="*/ 210128 h 946246"/>
                <a:gd name="connsiteX4" fmla="*/ 2304256 w 7010400"/>
                <a:gd name="connsiteY4" fmla="*/ 360040 h 946246"/>
                <a:gd name="connsiteX5" fmla="*/ 2664296 w 7010400"/>
                <a:gd name="connsiteY5" fmla="*/ 684076 h 946246"/>
                <a:gd name="connsiteX6" fmla="*/ 4003963 w 7010400"/>
                <a:gd name="connsiteY6" fmla="*/ 944419 h 946246"/>
                <a:gd name="connsiteX7" fmla="*/ 4599709 w 7010400"/>
                <a:gd name="connsiteY7" fmla="*/ 695037 h 946246"/>
                <a:gd name="connsiteX8" fmla="*/ 5209309 w 7010400"/>
                <a:gd name="connsiteY8" fmla="*/ 99291 h 946246"/>
                <a:gd name="connsiteX9" fmla="*/ 5860472 w 7010400"/>
                <a:gd name="connsiteY9" fmla="*/ 99291 h 946246"/>
                <a:gd name="connsiteX10" fmla="*/ 6664036 w 7010400"/>
                <a:gd name="connsiteY10" fmla="*/ 390237 h 946246"/>
                <a:gd name="connsiteX11" fmla="*/ 7010400 w 7010400"/>
                <a:gd name="connsiteY11" fmla="*/ 501073 h 946246"/>
                <a:gd name="connsiteX12" fmla="*/ 7010400 w 7010400"/>
                <a:gd name="connsiteY12" fmla="*/ 501073 h 946246"/>
                <a:gd name="connsiteX0" fmla="*/ 0 w 7010400"/>
                <a:gd name="connsiteY0" fmla="*/ 501073 h 973935"/>
                <a:gd name="connsiteX1" fmla="*/ 720080 w 7010400"/>
                <a:gd name="connsiteY1" fmla="*/ 540060 h 973935"/>
                <a:gd name="connsiteX2" fmla="*/ 1080654 w 7010400"/>
                <a:gd name="connsiteY2" fmla="*/ 390237 h 973935"/>
                <a:gd name="connsiteX3" fmla="*/ 1593272 w 7010400"/>
                <a:gd name="connsiteY3" fmla="*/ 210128 h 973935"/>
                <a:gd name="connsiteX4" fmla="*/ 2304256 w 7010400"/>
                <a:gd name="connsiteY4" fmla="*/ 360040 h 973935"/>
                <a:gd name="connsiteX5" fmla="*/ 2664296 w 7010400"/>
                <a:gd name="connsiteY5" fmla="*/ 684076 h 973935"/>
                <a:gd name="connsiteX6" fmla="*/ 3564396 w 7010400"/>
                <a:gd name="connsiteY6" fmla="*/ 972108 h 973935"/>
                <a:gd name="connsiteX7" fmla="*/ 4599709 w 7010400"/>
                <a:gd name="connsiteY7" fmla="*/ 695037 h 973935"/>
                <a:gd name="connsiteX8" fmla="*/ 5209309 w 7010400"/>
                <a:gd name="connsiteY8" fmla="*/ 99291 h 973935"/>
                <a:gd name="connsiteX9" fmla="*/ 5860472 w 7010400"/>
                <a:gd name="connsiteY9" fmla="*/ 99291 h 973935"/>
                <a:gd name="connsiteX10" fmla="*/ 6664036 w 7010400"/>
                <a:gd name="connsiteY10" fmla="*/ 390237 h 973935"/>
                <a:gd name="connsiteX11" fmla="*/ 7010400 w 7010400"/>
                <a:gd name="connsiteY11" fmla="*/ 501073 h 973935"/>
                <a:gd name="connsiteX12" fmla="*/ 7010400 w 7010400"/>
                <a:gd name="connsiteY12" fmla="*/ 501073 h 973935"/>
                <a:gd name="connsiteX0" fmla="*/ 0 w 7010400"/>
                <a:gd name="connsiteY0" fmla="*/ 499246 h 970281"/>
                <a:gd name="connsiteX1" fmla="*/ 720080 w 7010400"/>
                <a:gd name="connsiteY1" fmla="*/ 538233 h 970281"/>
                <a:gd name="connsiteX2" fmla="*/ 1080654 w 7010400"/>
                <a:gd name="connsiteY2" fmla="*/ 388410 h 970281"/>
                <a:gd name="connsiteX3" fmla="*/ 1593272 w 7010400"/>
                <a:gd name="connsiteY3" fmla="*/ 208301 h 970281"/>
                <a:gd name="connsiteX4" fmla="*/ 2304256 w 7010400"/>
                <a:gd name="connsiteY4" fmla="*/ 358213 h 970281"/>
                <a:gd name="connsiteX5" fmla="*/ 2664296 w 7010400"/>
                <a:gd name="connsiteY5" fmla="*/ 682249 h 970281"/>
                <a:gd name="connsiteX6" fmla="*/ 3564396 w 7010400"/>
                <a:gd name="connsiteY6" fmla="*/ 970281 h 970281"/>
                <a:gd name="connsiteX7" fmla="*/ 4392488 w 7010400"/>
                <a:gd name="connsiteY7" fmla="*/ 682249 h 970281"/>
                <a:gd name="connsiteX8" fmla="*/ 5209309 w 7010400"/>
                <a:gd name="connsiteY8" fmla="*/ 97464 h 970281"/>
                <a:gd name="connsiteX9" fmla="*/ 5860472 w 7010400"/>
                <a:gd name="connsiteY9" fmla="*/ 97464 h 970281"/>
                <a:gd name="connsiteX10" fmla="*/ 6664036 w 7010400"/>
                <a:gd name="connsiteY10" fmla="*/ 388410 h 970281"/>
                <a:gd name="connsiteX11" fmla="*/ 7010400 w 7010400"/>
                <a:gd name="connsiteY11" fmla="*/ 499246 h 970281"/>
                <a:gd name="connsiteX12" fmla="*/ 7010400 w 7010400"/>
                <a:gd name="connsiteY12" fmla="*/ 499246 h 970281"/>
                <a:gd name="connsiteX0" fmla="*/ 0 w 7010400"/>
                <a:gd name="connsiteY0" fmla="*/ 412511 h 883546"/>
                <a:gd name="connsiteX1" fmla="*/ 720080 w 7010400"/>
                <a:gd name="connsiteY1" fmla="*/ 451498 h 883546"/>
                <a:gd name="connsiteX2" fmla="*/ 1080654 w 7010400"/>
                <a:gd name="connsiteY2" fmla="*/ 301675 h 883546"/>
                <a:gd name="connsiteX3" fmla="*/ 1593272 w 7010400"/>
                <a:gd name="connsiteY3" fmla="*/ 121566 h 883546"/>
                <a:gd name="connsiteX4" fmla="*/ 2304256 w 7010400"/>
                <a:gd name="connsiteY4" fmla="*/ 271478 h 883546"/>
                <a:gd name="connsiteX5" fmla="*/ 2664296 w 7010400"/>
                <a:gd name="connsiteY5" fmla="*/ 595514 h 883546"/>
                <a:gd name="connsiteX6" fmla="*/ 3564396 w 7010400"/>
                <a:gd name="connsiteY6" fmla="*/ 883546 h 883546"/>
                <a:gd name="connsiteX7" fmla="*/ 4392488 w 7010400"/>
                <a:gd name="connsiteY7" fmla="*/ 595514 h 883546"/>
                <a:gd name="connsiteX8" fmla="*/ 5220580 w 7010400"/>
                <a:gd name="connsiteY8" fmla="*/ 237301 h 883546"/>
                <a:gd name="connsiteX9" fmla="*/ 5860472 w 7010400"/>
                <a:gd name="connsiteY9" fmla="*/ 10729 h 883546"/>
                <a:gd name="connsiteX10" fmla="*/ 6664036 w 7010400"/>
                <a:gd name="connsiteY10" fmla="*/ 301675 h 883546"/>
                <a:gd name="connsiteX11" fmla="*/ 7010400 w 7010400"/>
                <a:gd name="connsiteY11" fmla="*/ 412511 h 883546"/>
                <a:gd name="connsiteX12" fmla="*/ 7010400 w 7010400"/>
                <a:gd name="connsiteY12" fmla="*/ 412511 h 883546"/>
                <a:gd name="connsiteX0" fmla="*/ 0 w 7010400"/>
                <a:gd name="connsiteY0" fmla="*/ 295978 h 767013"/>
                <a:gd name="connsiteX1" fmla="*/ 720080 w 7010400"/>
                <a:gd name="connsiteY1" fmla="*/ 334965 h 767013"/>
                <a:gd name="connsiteX2" fmla="*/ 1080654 w 7010400"/>
                <a:gd name="connsiteY2" fmla="*/ 185142 h 767013"/>
                <a:gd name="connsiteX3" fmla="*/ 1593272 w 7010400"/>
                <a:gd name="connsiteY3" fmla="*/ 5033 h 767013"/>
                <a:gd name="connsiteX4" fmla="*/ 2304256 w 7010400"/>
                <a:gd name="connsiteY4" fmla="*/ 154945 h 767013"/>
                <a:gd name="connsiteX5" fmla="*/ 2664296 w 7010400"/>
                <a:gd name="connsiteY5" fmla="*/ 478981 h 767013"/>
                <a:gd name="connsiteX6" fmla="*/ 3564396 w 7010400"/>
                <a:gd name="connsiteY6" fmla="*/ 767013 h 767013"/>
                <a:gd name="connsiteX7" fmla="*/ 4392488 w 7010400"/>
                <a:gd name="connsiteY7" fmla="*/ 478981 h 767013"/>
                <a:gd name="connsiteX8" fmla="*/ 5220580 w 7010400"/>
                <a:gd name="connsiteY8" fmla="*/ 120768 h 767013"/>
                <a:gd name="connsiteX9" fmla="*/ 5904656 w 7010400"/>
                <a:gd name="connsiteY9" fmla="*/ 264783 h 767013"/>
                <a:gd name="connsiteX10" fmla="*/ 6664036 w 7010400"/>
                <a:gd name="connsiteY10" fmla="*/ 185142 h 767013"/>
                <a:gd name="connsiteX11" fmla="*/ 7010400 w 7010400"/>
                <a:gd name="connsiteY11" fmla="*/ 295978 h 767013"/>
                <a:gd name="connsiteX12" fmla="*/ 7010400 w 7010400"/>
                <a:gd name="connsiteY12" fmla="*/ 295978 h 767013"/>
                <a:gd name="connsiteX0" fmla="*/ 0 w 7380820"/>
                <a:gd name="connsiteY0" fmla="*/ 295978 h 767013"/>
                <a:gd name="connsiteX1" fmla="*/ 720080 w 7380820"/>
                <a:gd name="connsiteY1" fmla="*/ 334965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7010400 w 7380820"/>
                <a:gd name="connsiteY11" fmla="*/ 295978 h 767013"/>
                <a:gd name="connsiteX12" fmla="*/ 7380820 w 7380820"/>
                <a:gd name="connsiteY12" fmla="*/ 156771 h 767013"/>
                <a:gd name="connsiteX0" fmla="*/ 0 w 7380820"/>
                <a:gd name="connsiteY0" fmla="*/ 295978 h 767013"/>
                <a:gd name="connsiteX1" fmla="*/ 720080 w 7380820"/>
                <a:gd name="connsiteY1" fmla="*/ 334965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295978 h 767013"/>
                <a:gd name="connsiteX1" fmla="*/ 720080 w 7380820"/>
                <a:gd name="connsiteY1" fmla="*/ 300787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336791 h 767013"/>
                <a:gd name="connsiteX1" fmla="*/ 720080 w 7380820"/>
                <a:gd name="connsiteY1" fmla="*/ 300787 h 767013"/>
                <a:gd name="connsiteX2" fmla="*/ 1080654 w 7380820"/>
                <a:gd name="connsiteY2" fmla="*/ 185142 h 767013"/>
                <a:gd name="connsiteX3" fmla="*/ 1593272 w 7380820"/>
                <a:gd name="connsiteY3" fmla="*/ 5033 h 767013"/>
                <a:gd name="connsiteX4" fmla="*/ 2304256 w 7380820"/>
                <a:gd name="connsiteY4" fmla="*/ 154945 h 767013"/>
                <a:gd name="connsiteX5" fmla="*/ 2664296 w 7380820"/>
                <a:gd name="connsiteY5" fmla="*/ 478981 h 767013"/>
                <a:gd name="connsiteX6" fmla="*/ 3564396 w 7380820"/>
                <a:gd name="connsiteY6" fmla="*/ 767013 h 767013"/>
                <a:gd name="connsiteX7" fmla="*/ 4392488 w 7380820"/>
                <a:gd name="connsiteY7" fmla="*/ 478981 h 767013"/>
                <a:gd name="connsiteX8" fmla="*/ 5220580 w 7380820"/>
                <a:gd name="connsiteY8" fmla="*/ 120768 h 767013"/>
                <a:gd name="connsiteX9" fmla="*/ 5904656 w 7380820"/>
                <a:gd name="connsiteY9" fmla="*/ 264783 h 767013"/>
                <a:gd name="connsiteX10" fmla="*/ 6664036 w 7380820"/>
                <a:gd name="connsiteY10" fmla="*/ 185142 h 767013"/>
                <a:gd name="connsiteX11" fmla="*/ 6984776 w 7380820"/>
                <a:gd name="connsiteY11" fmla="*/ 192775 h 767013"/>
                <a:gd name="connsiteX12" fmla="*/ 7380820 w 7380820"/>
                <a:gd name="connsiteY12" fmla="*/ 156771 h 767013"/>
                <a:gd name="connsiteX0" fmla="*/ 0 w 7380820"/>
                <a:gd name="connsiteY0" fmla="*/ 337454 h 767676"/>
                <a:gd name="connsiteX1" fmla="*/ 720080 w 7380820"/>
                <a:gd name="connsiteY1" fmla="*/ 301450 h 767676"/>
                <a:gd name="connsiteX2" fmla="*/ 1116124 w 7380820"/>
                <a:gd name="connsiteY2" fmla="*/ 121430 h 767676"/>
                <a:gd name="connsiteX3" fmla="*/ 1593272 w 7380820"/>
                <a:gd name="connsiteY3" fmla="*/ 5696 h 767676"/>
                <a:gd name="connsiteX4" fmla="*/ 2304256 w 7380820"/>
                <a:gd name="connsiteY4" fmla="*/ 155608 h 767676"/>
                <a:gd name="connsiteX5" fmla="*/ 2664296 w 7380820"/>
                <a:gd name="connsiteY5" fmla="*/ 479644 h 767676"/>
                <a:gd name="connsiteX6" fmla="*/ 3564396 w 7380820"/>
                <a:gd name="connsiteY6" fmla="*/ 767676 h 767676"/>
                <a:gd name="connsiteX7" fmla="*/ 4392488 w 7380820"/>
                <a:gd name="connsiteY7" fmla="*/ 479644 h 767676"/>
                <a:gd name="connsiteX8" fmla="*/ 5220580 w 7380820"/>
                <a:gd name="connsiteY8" fmla="*/ 121431 h 767676"/>
                <a:gd name="connsiteX9" fmla="*/ 5904656 w 7380820"/>
                <a:gd name="connsiteY9" fmla="*/ 265446 h 767676"/>
                <a:gd name="connsiteX10" fmla="*/ 6664036 w 7380820"/>
                <a:gd name="connsiteY10" fmla="*/ 185805 h 767676"/>
                <a:gd name="connsiteX11" fmla="*/ 6984776 w 7380820"/>
                <a:gd name="connsiteY11" fmla="*/ 193438 h 767676"/>
                <a:gd name="connsiteX12" fmla="*/ 7380820 w 7380820"/>
                <a:gd name="connsiteY12" fmla="*/ 157434 h 767676"/>
                <a:gd name="connsiteX0" fmla="*/ 0 w 7380820"/>
                <a:gd name="connsiteY0" fmla="*/ 343759 h 773981"/>
                <a:gd name="connsiteX1" fmla="*/ 720080 w 7380820"/>
                <a:gd name="connsiteY1" fmla="*/ 307755 h 773981"/>
                <a:gd name="connsiteX2" fmla="*/ 1116124 w 7380820"/>
                <a:gd name="connsiteY2" fmla="*/ 127735 h 773981"/>
                <a:gd name="connsiteX3" fmla="*/ 1593272 w 7380820"/>
                <a:gd name="connsiteY3" fmla="*/ 12001 h 773981"/>
                <a:gd name="connsiteX4" fmla="*/ 2124236 w 7380820"/>
                <a:gd name="connsiteY4" fmla="*/ 199743 h 773981"/>
                <a:gd name="connsiteX5" fmla="*/ 2664296 w 7380820"/>
                <a:gd name="connsiteY5" fmla="*/ 485949 h 773981"/>
                <a:gd name="connsiteX6" fmla="*/ 3564396 w 7380820"/>
                <a:gd name="connsiteY6" fmla="*/ 773981 h 773981"/>
                <a:gd name="connsiteX7" fmla="*/ 4392488 w 7380820"/>
                <a:gd name="connsiteY7" fmla="*/ 485949 h 773981"/>
                <a:gd name="connsiteX8" fmla="*/ 5220580 w 7380820"/>
                <a:gd name="connsiteY8" fmla="*/ 127736 h 773981"/>
                <a:gd name="connsiteX9" fmla="*/ 5904656 w 7380820"/>
                <a:gd name="connsiteY9" fmla="*/ 271751 h 773981"/>
                <a:gd name="connsiteX10" fmla="*/ 6664036 w 7380820"/>
                <a:gd name="connsiteY10" fmla="*/ 192110 h 773981"/>
                <a:gd name="connsiteX11" fmla="*/ 6984776 w 7380820"/>
                <a:gd name="connsiteY11" fmla="*/ 199743 h 773981"/>
                <a:gd name="connsiteX12" fmla="*/ 7380820 w 7380820"/>
                <a:gd name="connsiteY12" fmla="*/ 163739 h 773981"/>
                <a:gd name="connsiteX0" fmla="*/ 0 w 7380820"/>
                <a:gd name="connsiteY0" fmla="*/ 343759 h 786287"/>
                <a:gd name="connsiteX1" fmla="*/ 720080 w 7380820"/>
                <a:gd name="connsiteY1" fmla="*/ 307755 h 786287"/>
                <a:gd name="connsiteX2" fmla="*/ 1116124 w 7380820"/>
                <a:gd name="connsiteY2" fmla="*/ 127735 h 786287"/>
                <a:gd name="connsiteX3" fmla="*/ 1593272 w 7380820"/>
                <a:gd name="connsiteY3" fmla="*/ 12001 h 786287"/>
                <a:gd name="connsiteX4" fmla="*/ 2124236 w 7380820"/>
                <a:gd name="connsiteY4" fmla="*/ 199743 h 786287"/>
                <a:gd name="connsiteX5" fmla="*/ 2664296 w 7380820"/>
                <a:gd name="connsiteY5" fmla="*/ 559784 h 786287"/>
                <a:gd name="connsiteX6" fmla="*/ 3564396 w 7380820"/>
                <a:gd name="connsiteY6" fmla="*/ 773981 h 786287"/>
                <a:gd name="connsiteX7" fmla="*/ 4392488 w 7380820"/>
                <a:gd name="connsiteY7" fmla="*/ 485949 h 786287"/>
                <a:gd name="connsiteX8" fmla="*/ 5220580 w 7380820"/>
                <a:gd name="connsiteY8" fmla="*/ 127736 h 786287"/>
                <a:gd name="connsiteX9" fmla="*/ 5904656 w 7380820"/>
                <a:gd name="connsiteY9" fmla="*/ 271751 h 786287"/>
                <a:gd name="connsiteX10" fmla="*/ 6664036 w 7380820"/>
                <a:gd name="connsiteY10" fmla="*/ 192110 h 786287"/>
                <a:gd name="connsiteX11" fmla="*/ 6984776 w 7380820"/>
                <a:gd name="connsiteY11" fmla="*/ 199743 h 786287"/>
                <a:gd name="connsiteX12" fmla="*/ 7380820 w 7380820"/>
                <a:gd name="connsiteY12" fmla="*/ 163739 h 786287"/>
                <a:gd name="connsiteX0" fmla="*/ 0 w 7380820"/>
                <a:gd name="connsiteY0" fmla="*/ 343759 h 696382"/>
                <a:gd name="connsiteX1" fmla="*/ 720080 w 7380820"/>
                <a:gd name="connsiteY1" fmla="*/ 307755 h 696382"/>
                <a:gd name="connsiteX2" fmla="*/ 1116124 w 7380820"/>
                <a:gd name="connsiteY2" fmla="*/ 127735 h 696382"/>
                <a:gd name="connsiteX3" fmla="*/ 1593272 w 7380820"/>
                <a:gd name="connsiteY3" fmla="*/ 12001 h 696382"/>
                <a:gd name="connsiteX4" fmla="*/ 2124236 w 7380820"/>
                <a:gd name="connsiteY4" fmla="*/ 199743 h 696382"/>
                <a:gd name="connsiteX5" fmla="*/ 2664296 w 7380820"/>
                <a:gd name="connsiteY5" fmla="*/ 559784 h 696382"/>
                <a:gd name="connsiteX6" fmla="*/ 3564396 w 7380820"/>
                <a:gd name="connsiteY6" fmla="*/ 684076 h 696382"/>
                <a:gd name="connsiteX7" fmla="*/ 4392488 w 7380820"/>
                <a:gd name="connsiteY7" fmla="*/ 485949 h 696382"/>
                <a:gd name="connsiteX8" fmla="*/ 5220580 w 7380820"/>
                <a:gd name="connsiteY8" fmla="*/ 127736 h 696382"/>
                <a:gd name="connsiteX9" fmla="*/ 5904656 w 7380820"/>
                <a:gd name="connsiteY9" fmla="*/ 271751 h 696382"/>
                <a:gd name="connsiteX10" fmla="*/ 6664036 w 7380820"/>
                <a:gd name="connsiteY10" fmla="*/ 192110 h 696382"/>
                <a:gd name="connsiteX11" fmla="*/ 6984776 w 7380820"/>
                <a:gd name="connsiteY11" fmla="*/ 199743 h 696382"/>
                <a:gd name="connsiteX12" fmla="*/ 7380820 w 7380820"/>
                <a:gd name="connsiteY12" fmla="*/ 163739 h 696382"/>
                <a:gd name="connsiteX0" fmla="*/ 0 w 7380820"/>
                <a:gd name="connsiteY0" fmla="*/ 343759 h 705365"/>
                <a:gd name="connsiteX1" fmla="*/ 720080 w 7380820"/>
                <a:gd name="connsiteY1" fmla="*/ 307755 h 705365"/>
                <a:gd name="connsiteX2" fmla="*/ 1116124 w 7380820"/>
                <a:gd name="connsiteY2" fmla="*/ 127735 h 705365"/>
                <a:gd name="connsiteX3" fmla="*/ 1593272 w 7380820"/>
                <a:gd name="connsiteY3" fmla="*/ 12001 h 705365"/>
                <a:gd name="connsiteX4" fmla="*/ 2124236 w 7380820"/>
                <a:gd name="connsiteY4" fmla="*/ 199743 h 705365"/>
                <a:gd name="connsiteX5" fmla="*/ 2664296 w 7380820"/>
                <a:gd name="connsiteY5" fmla="*/ 559784 h 705365"/>
                <a:gd name="connsiteX6" fmla="*/ 3564396 w 7380820"/>
                <a:gd name="connsiteY6" fmla="*/ 684076 h 705365"/>
                <a:gd name="connsiteX7" fmla="*/ 4284476 w 7380820"/>
                <a:gd name="connsiteY7" fmla="*/ 432048 h 705365"/>
                <a:gd name="connsiteX8" fmla="*/ 5220580 w 7380820"/>
                <a:gd name="connsiteY8" fmla="*/ 127736 h 705365"/>
                <a:gd name="connsiteX9" fmla="*/ 5904656 w 7380820"/>
                <a:gd name="connsiteY9" fmla="*/ 271751 h 705365"/>
                <a:gd name="connsiteX10" fmla="*/ 6664036 w 7380820"/>
                <a:gd name="connsiteY10" fmla="*/ 192110 h 705365"/>
                <a:gd name="connsiteX11" fmla="*/ 6984776 w 7380820"/>
                <a:gd name="connsiteY11" fmla="*/ 199743 h 705365"/>
                <a:gd name="connsiteX12" fmla="*/ 7380820 w 7380820"/>
                <a:gd name="connsiteY12" fmla="*/ 163739 h 705365"/>
                <a:gd name="connsiteX0" fmla="*/ 0 w 7380820"/>
                <a:gd name="connsiteY0" fmla="*/ 343759 h 690077"/>
                <a:gd name="connsiteX1" fmla="*/ 720080 w 7380820"/>
                <a:gd name="connsiteY1" fmla="*/ 307755 h 690077"/>
                <a:gd name="connsiteX2" fmla="*/ 1116124 w 7380820"/>
                <a:gd name="connsiteY2" fmla="*/ 127735 h 690077"/>
                <a:gd name="connsiteX3" fmla="*/ 1593272 w 7380820"/>
                <a:gd name="connsiteY3" fmla="*/ 12001 h 690077"/>
                <a:gd name="connsiteX4" fmla="*/ 2124236 w 7380820"/>
                <a:gd name="connsiteY4" fmla="*/ 199743 h 690077"/>
                <a:gd name="connsiteX5" fmla="*/ 2664296 w 7380820"/>
                <a:gd name="connsiteY5" fmla="*/ 468052 h 690077"/>
                <a:gd name="connsiteX6" fmla="*/ 3564396 w 7380820"/>
                <a:gd name="connsiteY6" fmla="*/ 684076 h 690077"/>
                <a:gd name="connsiteX7" fmla="*/ 4284476 w 7380820"/>
                <a:gd name="connsiteY7" fmla="*/ 432048 h 690077"/>
                <a:gd name="connsiteX8" fmla="*/ 5220580 w 7380820"/>
                <a:gd name="connsiteY8" fmla="*/ 127736 h 690077"/>
                <a:gd name="connsiteX9" fmla="*/ 5904656 w 7380820"/>
                <a:gd name="connsiteY9" fmla="*/ 271751 h 690077"/>
                <a:gd name="connsiteX10" fmla="*/ 6664036 w 7380820"/>
                <a:gd name="connsiteY10" fmla="*/ 192110 h 690077"/>
                <a:gd name="connsiteX11" fmla="*/ 6984776 w 7380820"/>
                <a:gd name="connsiteY11" fmla="*/ 199743 h 690077"/>
                <a:gd name="connsiteX12" fmla="*/ 7380820 w 7380820"/>
                <a:gd name="connsiteY12" fmla="*/ 163739 h 690077"/>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5220580 w 7380820"/>
                <a:gd name="connsiteY8" fmla="*/ 127736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96544 w 7380820"/>
                <a:gd name="connsiteY8" fmla="*/ 144016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60540 w 7380820"/>
                <a:gd name="connsiteY8" fmla="*/ 216024 h 654073"/>
                <a:gd name="connsiteX9" fmla="*/ 5904656 w 7380820"/>
                <a:gd name="connsiteY9" fmla="*/ 271751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860540 w 7380820"/>
                <a:gd name="connsiteY8" fmla="*/ 216024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788532 w 7380820"/>
                <a:gd name="connsiteY8" fmla="*/ 288032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3759 h 654073"/>
                <a:gd name="connsiteX1" fmla="*/ 720080 w 7380820"/>
                <a:gd name="connsiteY1" fmla="*/ 307755 h 654073"/>
                <a:gd name="connsiteX2" fmla="*/ 1116124 w 7380820"/>
                <a:gd name="connsiteY2" fmla="*/ 127735 h 654073"/>
                <a:gd name="connsiteX3" fmla="*/ 1593272 w 7380820"/>
                <a:gd name="connsiteY3" fmla="*/ 12001 h 654073"/>
                <a:gd name="connsiteX4" fmla="*/ 2124236 w 7380820"/>
                <a:gd name="connsiteY4" fmla="*/ 199743 h 654073"/>
                <a:gd name="connsiteX5" fmla="*/ 2664296 w 7380820"/>
                <a:gd name="connsiteY5" fmla="*/ 468052 h 654073"/>
                <a:gd name="connsiteX6" fmla="*/ 3564396 w 7380820"/>
                <a:gd name="connsiteY6" fmla="*/ 648072 h 654073"/>
                <a:gd name="connsiteX7" fmla="*/ 4284476 w 7380820"/>
                <a:gd name="connsiteY7" fmla="*/ 432048 h 654073"/>
                <a:gd name="connsiteX8" fmla="*/ 4752528 w 7380820"/>
                <a:gd name="connsiteY8" fmla="*/ 216024 h 654073"/>
                <a:gd name="connsiteX9" fmla="*/ 5508612 w 7380820"/>
                <a:gd name="connsiteY9" fmla="*/ 324036 h 654073"/>
                <a:gd name="connsiteX10" fmla="*/ 6664036 w 7380820"/>
                <a:gd name="connsiteY10" fmla="*/ 192110 h 654073"/>
                <a:gd name="connsiteX11" fmla="*/ 6984776 w 7380820"/>
                <a:gd name="connsiteY11" fmla="*/ 199743 h 654073"/>
                <a:gd name="connsiteX12" fmla="*/ 7380820 w 7380820"/>
                <a:gd name="connsiteY12" fmla="*/ 163739 h 654073"/>
                <a:gd name="connsiteX0" fmla="*/ 0 w 7380820"/>
                <a:gd name="connsiteY0" fmla="*/ 340472 h 650786"/>
                <a:gd name="connsiteX1" fmla="*/ 720080 w 7380820"/>
                <a:gd name="connsiteY1" fmla="*/ 304468 h 650786"/>
                <a:gd name="connsiteX2" fmla="*/ 1116124 w 7380820"/>
                <a:gd name="connsiteY2" fmla="*/ 124448 h 650786"/>
                <a:gd name="connsiteX3" fmla="*/ 1593272 w 7380820"/>
                <a:gd name="connsiteY3" fmla="*/ 8714 h 650786"/>
                <a:gd name="connsiteX4" fmla="*/ 2232248 w 7380820"/>
                <a:gd name="connsiteY4" fmla="*/ 176733 h 650786"/>
                <a:gd name="connsiteX5" fmla="*/ 2664296 w 7380820"/>
                <a:gd name="connsiteY5" fmla="*/ 464765 h 650786"/>
                <a:gd name="connsiteX6" fmla="*/ 3564396 w 7380820"/>
                <a:gd name="connsiteY6" fmla="*/ 644785 h 650786"/>
                <a:gd name="connsiteX7" fmla="*/ 4284476 w 7380820"/>
                <a:gd name="connsiteY7" fmla="*/ 428761 h 650786"/>
                <a:gd name="connsiteX8" fmla="*/ 4752528 w 7380820"/>
                <a:gd name="connsiteY8" fmla="*/ 212737 h 650786"/>
                <a:gd name="connsiteX9" fmla="*/ 5508612 w 7380820"/>
                <a:gd name="connsiteY9" fmla="*/ 320749 h 650786"/>
                <a:gd name="connsiteX10" fmla="*/ 6664036 w 7380820"/>
                <a:gd name="connsiteY10" fmla="*/ 188823 h 650786"/>
                <a:gd name="connsiteX11" fmla="*/ 6984776 w 7380820"/>
                <a:gd name="connsiteY11" fmla="*/ 196456 h 650786"/>
                <a:gd name="connsiteX12" fmla="*/ 7380820 w 7380820"/>
                <a:gd name="connsiteY12" fmla="*/ 160452 h 650786"/>
                <a:gd name="connsiteX0" fmla="*/ 0 w 7380820"/>
                <a:gd name="connsiteY0" fmla="*/ 340472 h 650786"/>
                <a:gd name="connsiteX1" fmla="*/ 720080 w 7380820"/>
                <a:gd name="connsiteY1" fmla="*/ 304468 h 650786"/>
                <a:gd name="connsiteX2" fmla="*/ 1116124 w 7380820"/>
                <a:gd name="connsiteY2" fmla="*/ 124448 h 650786"/>
                <a:gd name="connsiteX3" fmla="*/ 1593272 w 7380820"/>
                <a:gd name="connsiteY3" fmla="*/ 8714 h 650786"/>
                <a:gd name="connsiteX4" fmla="*/ 2232248 w 7380820"/>
                <a:gd name="connsiteY4" fmla="*/ 176733 h 650786"/>
                <a:gd name="connsiteX5" fmla="*/ 2664296 w 7380820"/>
                <a:gd name="connsiteY5" fmla="*/ 464764 h 650786"/>
                <a:gd name="connsiteX6" fmla="*/ 3564396 w 7380820"/>
                <a:gd name="connsiteY6" fmla="*/ 644785 h 650786"/>
                <a:gd name="connsiteX7" fmla="*/ 4284476 w 7380820"/>
                <a:gd name="connsiteY7" fmla="*/ 428761 h 650786"/>
                <a:gd name="connsiteX8" fmla="*/ 4752528 w 7380820"/>
                <a:gd name="connsiteY8" fmla="*/ 212737 h 650786"/>
                <a:gd name="connsiteX9" fmla="*/ 5508612 w 7380820"/>
                <a:gd name="connsiteY9" fmla="*/ 320749 h 650786"/>
                <a:gd name="connsiteX10" fmla="*/ 6664036 w 7380820"/>
                <a:gd name="connsiteY10" fmla="*/ 188823 h 650786"/>
                <a:gd name="connsiteX11" fmla="*/ 6984776 w 7380820"/>
                <a:gd name="connsiteY11" fmla="*/ 196456 h 650786"/>
                <a:gd name="connsiteX12" fmla="*/ 7380820 w 7380820"/>
                <a:gd name="connsiteY12" fmla="*/ 160452 h 650786"/>
                <a:gd name="connsiteX0" fmla="*/ 0 w 7380820"/>
                <a:gd name="connsiteY0" fmla="*/ 340472 h 656786"/>
                <a:gd name="connsiteX1" fmla="*/ 720080 w 7380820"/>
                <a:gd name="connsiteY1" fmla="*/ 304468 h 656786"/>
                <a:gd name="connsiteX2" fmla="*/ 1116124 w 7380820"/>
                <a:gd name="connsiteY2" fmla="*/ 124448 h 656786"/>
                <a:gd name="connsiteX3" fmla="*/ 1593272 w 7380820"/>
                <a:gd name="connsiteY3" fmla="*/ 8714 h 656786"/>
                <a:gd name="connsiteX4" fmla="*/ 2232248 w 7380820"/>
                <a:gd name="connsiteY4" fmla="*/ 176733 h 656786"/>
                <a:gd name="connsiteX5" fmla="*/ 2772308 w 7380820"/>
                <a:gd name="connsiteY5" fmla="*/ 500768 h 656786"/>
                <a:gd name="connsiteX6" fmla="*/ 3564396 w 7380820"/>
                <a:gd name="connsiteY6" fmla="*/ 644785 h 656786"/>
                <a:gd name="connsiteX7" fmla="*/ 4284476 w 7380820"/>
                <a:gd name="connsiteY7" fmla="*/ 428761 h 656786"/>
                <a:gd name="connsiteX8" fmla="*/ 4752528 w 7380820"/>
                <a:gd name="connsiteY8" fmla="*/ 212737 h 656786"/>
                <a:gd name="connsiteX9" fmla="*/ 5508612 w 7380820"/>
                <a:gd name="connsiteY9" fmla="*/ 320749 h 656786"/>
                <a:gd name="connsiteX10" fmla="*/ 6664036 w 7380820"/>
                <a:gd name="connsiteY10" fmla="*/ 188823 h 656786"/>
                <a:gd name="connsiteX11" fmla="*/ 6984776 w 7380820"/>
                <a:gd name="connsiteY11" fmla="*/ 196456 h 656786"/>
                <a:gd name="connsiteX12" fmla="*/ 7380820 w 7380820"/>
                <a:gd name="connsiteY12" fmla="*/ 160452 h 656786"/>
                <a:gd name="connsiteX0" fmla="*/ 0 w 7380820"/>
                <a:gd name="connsiteY0" fmla="*/ 340472 h 656786"/>
                <a:gd name="connsiteX1" fmla="*/ 720080 w 7380820"/>
                <a:gd name="connsiteY1" fmla="*/ 304468 h 656786"/>
                <a:gd name="connsiteX2" fmla="*/ 1116124 w 7380820"/>
                <a:gd name="connsiteY2" fmla="*/ 124448 h 656786"/>
                <a:gd name="connsiteX3" fmla="*/ 1593272 w 7380820"/>
                <a:gd name="connsiteY3" fmla="*/ 8714 h 656786"/>
                <a:gd name="connsiteX4" fmla="*/ 2304256 w 7380820"/>
                <a:gd name="connsiteY4" fmla="*/ 176732 h 656786"/>
                <a:gd name="connsiteX5" fmla="*/ 2772308 w 7380820"/>
                <a:gd name="connsiteY5" fmla="*/ 500768 h 656786"/>
                <a:gd name="connsiteX6" fmla="*/ 3564396 w 7380820"/>
                <a:gd name="connsiteY6" fmla="*/ 644785 h 656786"/>
                <a:gd name="connsiteX7" fmla="*/ 4284476 w 7380820"/>
                <a:gd name="connsiteY7" fmla="*/ 428761 h 656786"/>
                <a:gd name="connsiteX8" fmla="*/ 4752528 w 7380820"/>
                <a:gd name="connsiteY8" fmla="*/ 212737 h 656786"/>
                <a:gd name="connsiteX9" fmla="*/ 5508612 w 7380820"/>
                <a:gd name="connsiteY9" fmla="*/ 320749 h 656786"/>
                <a:gd name="connsiteX10" fmla="*/ 6664036 w 7380820"/>
                <a:gd name="connsiteY10" fmla="*/ 188823 h 656786"/>
                <a:gd name="connsiteX11" fmla="*/ 6984776 w 7380820"/>
                <a:gd name="connsiteY11" fmla="*/ 196456 h 656786"/>
                <a:gd name="connsiteX12" fmla="*/ 7380820 w 7380820"/>
                <a:gd name="connsiteY12" fmla="*/ 160452 h 656786"/>
                <a:gd name="connsiteX0" fmla="*/ 0 w 7380820"/>
                <a:gd name="connsiteY0" fmla="*/ 237313 h 553627"/>
                <a:gd name="connsiteX1" fmla="*/ 720080 w 7380820"/>
                <a:gd name="connsiteY1" fmla="*/ 201309 h 553627"/>
                <a:gd name="connsiteX2" fmla="*/ 1116124 w 7380820"/>
                <a:gd name="connsiteY2" fmla="*/ 21289 h 553627"/>
                <a:gd name="connsiteX3" fmla="*/ 1584176 w 7380820"/>
                <a:gd name="connsiteY3" fmla="*/ 73573 h 553627"/>
                <a:gd name="connsiteX4" fmla="*/ 2304256 w 7380820"/>
                <a:gd name="connsiteY4" fmla="*/ 73573 h 553627"/>
                <a:gd name="connsiteX5" fmla="*/ 2772308 w 7380820"/>
                <a:gd name="connsiteY5" fmla="*/ 397609 h 553627"/>
                <a:gd name="connsiteX6" fmla="*/ 3564396 w 7380820"/>
                <a:gd name="connsiteY6" fmla="*/ 541626 h 553627"/>
                <a:gd name="connsiteX7" fmla="*/ 4284476 w 7380820"/>
                <a:gd name="connsiteY7" fmla="*/ 325602 h 553627"/>
                <a:gd name="connsiteX8" fmla="*/ 4752528 w 7380820"/>
                <a:gd name="connsiteY8" fmla="*/ 109578 h 553627"/>
                <a:gd name="connsiteX9" fmla="*/ 5508612 w 7380820"/>
                <a:gd name="connsiteY9" fmla="*/ 217590 h 553627"/>
                <a:gd name="connsiteX10" fmla="*/ 6664036 w 7380820"/>
                <a:gd name="connsiteY10" fmla="*/ 85664 h 553627"/>
                <a:gd name="connsiteX11" fmla="*/ 6984776 w 7380820"/>
                <a:gd name="connsiteY11" fmla="*/ 93297 h 553627"/>
                <a:gd name="connsiteX12" fmla="*/ 7380820 w 7380820"/>
                <a:gd name="connsiteY12" fmla="*/ 57293 h 553627"/>
                <a:gd name="connsiteX0" fmla="*/ 0 w 7380820"/>
                <a:gd name="connsiteY0" fmla="*/ 217746 h 534060"/>
                <a:gd name="connsiteX1" fmla="*/ 720080 w 7380820"/>
                <a:gd name="connsiteY1" fmla="*/ 181742 h 534060"/>
                <a:gd name="connsiteX2" fmla="*/ 1152128 w 7380820"/>
                <a:gd name="connsiteY2" fmla="*/ 270030 h 534060"/>
                <a:gd name="connsiteX3" fmla="*/ 1584176 w 7380820"/>
                <a:gd name="connsiteY3" fmla="*/ 54006 h 534060"/>
                <a:gd name="connsiteX4" fmla="*/ 2304256 w 7380820"/>
                <a:gd name="connsiteY4" fmla="*/ 54006 h 534060"/>
                <a:gd name="connsiteX5" fmla="*/ 2772308 w 7380820"/>
                <a:gd name="connsiteY5" fmla="*/ 378042 h 534060"/>
                <a:gd name="connsiteX6" fmla="*/ 3564396 w 7380820"/>
                <a:gd name="connsiteY6" fmla="*/ 522059 h 534060"/>
                <a:gd name="connsiteX7" fmla="*/ 4284476 w 7380820"/>
                <a:gd name="connsiteY7" fmla="*/ 306035 h 534060"/>
                <a:gd name="connsiteX8" fmla="*/ 4752528 w 7380820"/>
                <a:gd name="connsiteY8" fmla="*/ 90011 h 534060"/>
                <a:gd name="connsiteX9" fmla="*/ 5508612 w 7380820"/>
                <a:gd name="connsiteY9" fmla="*/ 198023 h 534060"/>
                <a:gd name="connsiteX10" fmla="*/ 6664036 w 7380820"/>
                <a:gd name="connsiteY10" fmla="*/ 66097 h 534060"/>
                <a:gd name="connsiteX11" fmla="*/ 6984776 w 7380820"/>
                <a:gd name="connsiteY11" fmla="*/ 73730 h 534060"/>
                <a:gd name="connsiteX12" fmla="*/ 7380820 w 7380820"/>
                <a:gd name="connsiteY12" fmla="*/ 37726 h 534060"/>
                <a:gd name="connsiteX0" fmla="*/ 0 w 7380820"/>
                <a:gd name="connsiteY0" fmla="*/ 235749 h 552063"/>
                <a:gd name="connsiteX1" fmla="*/ 720080 w 7380820"/>
                <a:gd name="connsiteY1" fmla="*/ 199745 h 552063"/>
                <a:gd name="connsiteX2" fmla="*/ 1152128 w 7380820"/>
                <a:gd name="connsiteY2" fmla="*/ 288033 h 552063"/>
                <a:gd name="connsiteX3" fmla="*/ 1836204 w 7380820"/>
                <a:gd name="connsiteY3" fmla="*/ 36004 h 552063"/>
                <a:gd name="connsiteX4" fmla="*/ 2304256 w 7380820"/>
                <a:gd name="connsiteY4" fmla="*/ 72009 h 552063"/>
                <a:gd name="connsiteX5" fmla="*/ 2772308 w 7380820"/>
                <a:gd name="connsiteY5" fmla="*/ 396045 h 552063"/>
                <a:gd name="connsiteX6" fmla="*/ 3564396 w 7380820"/>
                <a:gd name="connsiteY6" fmla="*/ 540062 h 552063"/>
                <a:gd name="connsiteX7" fmla="*/ 4284476 w 7380820"/>
                <a:gd name="connsiteY7" fmla="*/ 324038 h 552063"/>
                <a:gd name="connsiteX8" fmla="*/ 4752528 w 7380820"/>
                <a:gd name="connsiteY8" fmla="*/ 108014 h 552063"/>
                <a:gd name="connsiteX9" fmla="*/ 5508612 w 7380820"/>
                <a:gd name="connsiteY9" fmla="*/ 216026 h 552063"/>
                <a:gd name="connsiteX10" fmla="*/ 6664036 w 7380820"/>
                <a:gd name="connsiteY10" fmla="*/ 84100 h 552063"/>
                <a:gd name="connsiteX11" fmla="*/ 6984776 w 7380820"/>
                <a:gd name="connsiteY11" fmla="*/ 91733 h 552063"/>
                <a:gd name="connsiteX12" fmla="*/ 7380820 w 7380820"/>
                <a:gd name="connsiteY12" fmla="*/ 55729 h 552063"/>
                <a:gd name="connsiteX0" fmla="*/ 0 w 7380820"/>
                <a:gd name="connsiteY0" fmla="*/ 235749 h 552063"/>
                <a:gd name="connsiteX1" fmla="*/ 684076 w 7380820"/>
                <a:gd name="connsiteY1" fmla="*/ 288033 h 552063"/>
                <a:gd name="connsiteX2" fmla="*/ 1152128 w 7380820"/>
                <a:gd name="connsiteY2" fmla="*/ 288033 h 552063"/>
                <a:gd name="connsiteX3" fmla="*/ 1836204 w 7380820"/>
                <a:gd name="connsiteY3" fmla="*/ 36004 h 552063"/>
                <a:gd name="connsiteX4" fmla="*/ 2304256 w 7380820"/>
                <a:gd name="connsiteY4" fmla="*/ 72009 h 552063"/>
                <a:gd name="connsiteX5" fmla="*/ 2772308 w 7380820"/>
                <a:gd name="connsiteY5" fmla="*/ 396045 h 552063"/>
                <a:gd name="connsiteX6" fmla="*/ 3564396 w 7380820"/>
                <a:gd name="connsiteY6" fmla="*/ 540062 h 552063"/>
                <a:gd name="connsiteX7" fmla="*/ 4284476 w 7380820"/>
                <a:gd name="connsiteY7" fmla="*/ 324038 h 552063"/>
                <a:gd name="connsiteX8" fmla="*/ 4752528 w 7380820"/>
                <a:gd name="connsiteY8" fmla="*/ 108014 h 552063"/>
                <a:gd name="connsiteX9" fmla="*/ 5508612 w 7380820"/>
                <a:gd name="connsiteY9" fmla="*/ 216026 h 552063"/>
                <a:gd name="connsiteX10" fmla="*/ 6664036 w 7380820"/>
                <a:gd name="connsiteY10" fmla="*/ 84100 h 552063"/>
                <a:gd name="connsiteX11" fmla="*/ 6984776 w 7380820"/>
                <a:gd name="connsiteY11" fmla="*/ 91733 h 552063"/>
                <a:gd name="connsiteX12" fmla="*/ 7380820 w 7380820"/>
                <a:gd name="connsiteY12" fmla="*/ 55729 h 552063"/>
                <a:gd name="connsiteX0" fmla="*/ 114013 w 7494833"/>
                <a:gd name="connsiteY0" fmla="*/ 235749 h 552063"/>
                <a:gd name="connsiteX1" fmla="*/ 114013 w 7494833"/>
                <a:gd name="connsiteY1" fmla="*/ 324037 h 552063"/>
                <a:gd name="connsiteX2" fmla="*/ 798089 w 7494833"/>
                <a:gd name="connsiteY2" fmla="*/ 288033 h 552063"/>
                <a:gd name="connsiteX3" fmla="*/ 1266141 w 7494833"/>
                <a:gd name="connsiteY3" fmla="*/ 288033 h 552063"/>
                <a:gd name="connsiteX4" fmla="*/ 1950217 w 7494833"/>
                <a:gd name="connsiteY4" fmla="*/ 36004 h 552063"/>
                <a:gd name="connsiteX5" fmla="*/ 2418269 w 7494833"/>
                <a:gd name="connsiteY5" fmla="*/ 72009 h 552063"/>
                <a:gd name="connsiteX6" fmla="*/ 2886321 w 7494833"/>
                <a:gd name="connsiteY6" fmla="*/ 396045 h 552063"/>
                <a:gd name="connsiteX7" fmla="*/ 3678409 w 7494833"/>
                <a:gd name="connsiteY7" fmla="*/ 540062 h 552063"/>
                <a:gd name="connsiteX8" fmla="*/ 4398489 w 7494833"/>
                <a:gd name="connsiteY8" fmla="*/ 324038 h 552063"/>
                <a:gd name="connsiteX9" fmla="*/ 4866541 w 7494833"/>
                <a:gd name="connsiteY9" fmla="*/ 108014 h 552063"/>
                <a:gd name="connsiteX10" fmla="*/ 5622625 w 7494833"/>
                <a:gd name="connsiteY10" fmla="*/ 216026 h 552063"/>
                <a:gd name="connsiteX11" fmla="*/ 6778049 w 7494833"/>
                <a:gd name="connsiteY11" fmla="*/ 84100 h 552063"/>
                <a:gd name="connsiteX12" fmla="*/ 7098789 w 7494833"/>
                <a:gd name="connsiteY12" fmla="*/ 91733 h 552063"/>
                <a:gd name="connsiteX13" fmla="*/ 7494833 w 7494833"/>
                <a:gd name="connsiteY13" fmla="*/ 55729 h 552063"/>
                <a:gd name="connsiteX0" fmla="*/ 150016 w 7530836"/>
                <a:gd name="connsiteY0" fmla="*/ 235749 h 552063"/>
                <a:gd name="connsiteX1" fmla="*/ 114013 w 7530836"/>
                <a:gd name="connsiteY1" fmla="*/ 360041 h 552063"/>
                <a:gd name="connsiteX2" fmla="*/ 834092 w 7530836"/>
                <a:gd name="connsiteY2" fmla="*/ 288033 h 552063"/>
                <a:gd name="connsiteX3" fmla="*/ 1302144 w 7530836"/>
                <a:gd name="connsiteY3" fmla="*/ 288033 h 552063"/>
                <a:gd name="connsiteX4" fmla="*/ 1986220 w 7530836"/>
                <a:gd name="connsiteY4" fmla="*/ 36004 h 552063"/>
                <a:gd name="connsiteX5" fmla="*/ 2454272 w 7530836"/>
                <a:gd name="connsiteY5" fmla="*/ 72009 h 552063"/>
                <a:gd name="connsiteX6" fmla="*/ 2922324 w 7530836"/>
                <a:gd name="connsiteY6" fmla="*/ 396045 h 552063"/>
                <a:gd name="connsiteX7" fmla="*/ 3714412 w 7530836"/>
                <a:gd name="connsiteY7" fmla="*/ 540062 h 552063"/>
                <a:gd name="connsiteX8" fmla="*/ 4434492 w 7530836"/>
                <a:gd name="connsiteY8" fmla="*/ 324038 h 552063"/>
                <a:gd name="connsiteX9" fmla="*/ 4902544 w 7530836"/>
                <a:gd name="connsiteY9" fmla="*/ 108014 h 552063"/>
                <a:gd name="connsiteX10" fmla="*/ 5658628 w 7530836"/>
                <a:gd name="connsiteY10" fmla="*/ 216026 h 552063"/>
                <a:gd name="connsiteX11" fmla="*/ 6814052 w 7530836"/>
                <a:gd name="connsiteY11" fmla="*/ 84100 h 552063"/>
                <a:gd name="connsiteX12" fmla="*/ 7134792 w 7530836"/>
                <a:gd name="connsiteY12" fmla="*/ 91733 h 552063"/>
                <a:gd name="connsiteX13" fmla="*/ 7530836 w 7530836"/>
                <a:gd name="connsiteY13" fmla="*/ 55729 h 552063"/>
                <a:gd name="connsiteX0" fmla="*/ 150016 w 7530835"/>
                <a:gd name="connsiteY0" fmla="*/ 324037 h 552063"/>
                <a:gd name="connsiteX1" fmla="*/ 114012 w 7530835"/>
                <a:gd name="connsiteY1" fmla="*/ 360041 h 552063"/>
                <a:gd name="connsiteX2" fmla="*/ 834091 w 7530835"/>
                <a:gd name="connsiteY2" fmla="*/ 288033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1 w 7530835"/>
                <a:gd name="connsiteY2" fmla="*/ 288033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3 w 7530835"/>
                <a:gd name="connsiteY9" fmla="*/ 108014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814051 w 7530835"/>
                <a:gd name="connsiteY11" fmla="*/ 84100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774752 w 7530835"/>
                <a:gd name="connsiteY11" fmla="*/ 180021 h 552063"/>
                <a:gd name="connsiteX12" fmla="*/ 7134791 w 7530835"/>
                <a:gd name="connsiteY12" fmla="*/ 91733 h 552063"/>
                <a:gd name="connsiteX13" fmla="*/ 7530835 w 7530835"/>
                <a:gd name="connsiteY13" fmla="*/ 55729 h 552063"/>
                <a:gd name="connsiteX0" fmla="*/ 150016 w 7530835"/>
                <a:gd name="connsiteY0" fmla="*/ 324037 h 552063"/>
                <a:gd name="connsiteX1" fmla="*/ 114012 w 7530835"/>
                <a:gd name="connsiteY1" fmla="*/ 324037 h 552063"/>
                <a:gd name="connsiteX2" fmla="*/ 834092 w 7530835"/>
                <a:gd name="connsiteY2" fmla="*/ 324037 h 552063"/>
                <a:gd name="connsiteX3" fmla="*/ 1302143 w 7530835"/>
                <a:gd name="connsiteY3" fmla="*/ 288033 h 552063"/>
                <a:gd name="connsiteX4" fmla="*/ 1986219 w 7530835"/>
                <a:gd name="connsiteY4" fmla="*/ 36004 h 552063"/>
                <a:gd name="connsiteX5" fmla="*/ 2454271 w 7530835"/>
                <a:gd name="connsiteY5" fmla="*/ 72009 h 552063"/>
                <a:gd name="connsiteX6" fmla="*/ 2922323 w 7530835"/>
                <a:gd name="connsiteY6" fmla="*/ 396045 h 552063"/>
                <a:gd name="connsiteX7" fmla="*/ 3714411 w 7530835"/>
                <a:gd name="connsiteY7" fmla="*/ 540062 h 552063"/>
                <a:gd name="connsiteX8" fmla="*/ 4434491 w 7530835"/>
                <a:gd name="connsiteY8" fmla="*/ 324038 h 552063"/>
                <a:gd name="connsiteX9" fmla="*/ 4902544 w 7530835"/>
                <a:gd name="connsiteY9" fmla="*/ 180021 h 552063"/>
                <a:gd name="connsiteX10" fmla="*/ 5658627 w 7530835"/>
                <a:gd name="connsiteY10" fmla="*/ 216026 h 552063"/>
                <a:gd name="connsiteX11" fmla="*/ 6774752 w 7530835"/>
                <a:gd name="connsiteY11" fmla="*/ 180021 h 552063"/>
                <a:gd name="connsiteX12" fmla="*/ 7134792 w 7530835"/>
                <a:gd name="connsiteY12" fmla="*/ 180021 h 552063"/>
                <a:gd name="connsiteX13" fmla="*/ 7530835 w 7530835"/>
                <a:gd name="connsiteY13" fmla="*/ 55729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658627 w 7134792"/>
                <a:gd name="connsiteY10" fmla="*/ 216026 h 552063"/>
                <a:gd name="connsiteX11" fmla="*/ 6774752 w 7134792"/>
                <a:gd name="connsiteY11" fmla="*/ 180021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180021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252029 h 552063"/>
                <a:gd name="connsiteX12" fmla="*/ 7134792 w 7134792"/>
                <a:gd name="connsiteY12" fmla="*/ 180021 h 552063"/>
                <a:gd name="connsiteX0" fmla="*/ 150016 w 7134792"/>
                <a:gd name="connsiteY0" fmla="*/ 324037 h 552063"/>
                <a:gd name="connsiteX1" fmla="*/ 114012 w 7134792"/>
                <a:gd name="connsiteY1" fmla="*/ 324037 h 552063"/>
                <a:gd name="connsiteX2" fmla="*/ 834092 w 7134792"/>
                <a:gd name="connsiteY2" fmla="*/ 324037 h 552063"/>
                <a:gd name="connsiteX3" fmla="*/ 1302143 w 7134792"/>
                <a:gd name="connsiteY3" fmla="*/ 288033 h 552063"/>
                <a:gd name="connsiteX4" fmla="*/ 1986219 w 7134792"/>
                <a:gd name="connsiteY4" fmla="*/ 36004 h 552063"/>
                <a:gd name="connsiteX5" fmla="*/ 2454271 w 7134792"/>
                <a:gd name="connsiteY5" fmla="*/ 72009 h 552063"/>
                <a:gd name="connsiteX6" fmla="*/ 2922323 w 7134792"/>
                <a:gd name="connsiteY6" fmla="*/ 396045 h 552063"/>
                <a:gd name="connsiteX7" fmla="*/ 3714411 w 7134792"/>
                <a:gd name="connsiteY7" fmla="*/ 540062 h 552063"/>
                <a:gd name="connsiteX8" fmla="*/ 4434491 w 7134792"/>
                <a:gd name="connsiteY8" fmla="*/ 324038 h 552063"/>
                <a:gd name="connsiteX9" fmla="*/ 4902544 w 7134792"/>
                <a:gd name="connsiteY9" fmla="*/ 180021 h 552063"/>
                <a:gd name="connsiteX10" fmla="*/ 5514612 w 7134792"/>
                <a:gd name="connsiteY10" fmla="*/ 252029 h 552063"/>
                <a:gd name="connsiteX11" fmla="*/ 6774752 w 7134792"/>
                <a:gd name="connsiteY11" fmla="*/ 252029 h 552063"/>
                <a:gd name="connsiteX12" fmla="*/ 7134792 w 7134792"/>
                <a:gd name="connsiteY12" fmla="*/ 288033 h 552063"/>
                <a:gd name="connsiteX0" fmla="*/ 150016 w 7098788"/>
                <a:gd name="connsiteY0" fmla="*/ 324037 h 552063"/>
                <a:gd name="connsiteX1" fmla="*/ 114012 w 7098788"/>
                <a:gd name="connsiteY1" fmla="*/ 324037 h 552063"/>
                <a:gd name="connsiteX2" fmla="*/ 834092 w 7098788"/>
                <a:gd name="connsiteY2" fmla="*/ 324037 h 552063"/>
                <a:gd name="connsiteX3" fmla="*/ 1302143 w 7098788"/>
                <a:gd name="connsiteY3" fmla="*/ 288033 h 552063"/>
                <a:gd name="connsiteX4" fmla="*/ 1986219 w 7098788"/>
                <a:gd name="connsiteY4" fmla="*/ 36004 h 552063"/>
                <a:gd name="connsiteX5" fmla="*/ 2454271 w 7098788"/>
                <a:gd name="connsiteY5" fmla="*/ 72009 h 552063"/>
                <a:gd name="connsiteX6" fmla="*/ 2922323 w 7098788"/>
                <a:gd name="connsiteY6" fmla="*/ 396045 h 552063"/>
                <a:gd name="connsiteX7" fmla="*/ 3714411 w 7098788"/>
                <a:gd name="connsiteY7" fmla="*/ 540062 h 552063"/>
                <a:gd name="connsiteX8" fmla="*/ 4434491 w 7098788"/>
                <a:gd name="connsiteY8" fmla="*/ 324038 h 552063"/>
                <a:gd name="connsiteX9" fmla="*/ 4902544 w 7098788"/>
                <a:gd name="connsiteY9" fmla="*/ 180021 h 552063"/>
                <a:gd name="connsiteX10" fmla="*/ 5514612 w 7098788"/>
                <a:gd name="connsiteY10" fmla="*/ 252029 h 552063"/>
                <a:gd name="connsiteX11" fmla="*/ 6774752 w 7098788"/>
                <a:gd name="connsiteY11" fmla="*/ 252029 h 552063"/>
                <a:gd name="connsiteX12" fmla="*/ 7098788 w 7098788"/>
                <a:gd name="connsiteY12" fmla="*/ 252029 h 552063"/>
                <a:gd name="connsiteX0" fmla="*/ 150016 w 7098788"/>
                <a:gd name="connsiteY0" fmla="*/ 324037 h 552063"/>
                <a:gd name="connsiteX1" fmla="*/ 114012 w 7098788"/>
                <a:gd name="connsiteY1" fmla="*/ 324037 h 552063"/>
                <a:gd name="connsiteX2" fmla="*/ 834092 w 7098788"/>
                <a:gd name="connsiteY2" fmla="*/ 324037 h 552063"/>
                <a:gd name="connsiteX3" fmla="*/ 1302143 w 7098788"/>
                <a:gd name="connsiteY3" fmla="*/ 288033 h 552063"/>
                <a:gd name="connsiteX4" fmla="*/ 1986219 w 7098788"/>
                <a:gd name="connsiteY4" fmla="*/ 36004 h 552063"/>
                <a:gd name="connsiteX5" fmla="*/ 2454271 w 7098788"/>
                <a:gd name="connsiteY5" fmla="*/ 72009 h 552063"/>
                <a:gd name="connsiteX6" fmla="*/ 2922323 w 7098788"/>
                <a:gd name="connsiteY6" fmla="*/ 396045 h 552063"/>
                <a:gd name="connsiteX7" fmla="*/ 3714411 w 7098788"/>
                <a:gd name="connsiteY7" fmla="*/ 540062 h 552063"/>
                <a:gd name="connsiteX8" fmla="*/ 4434491 w 7098788"/>
                <a:gd name="connsiteY8" fmla="*/ 324038 h 552063"/>
                <a:gd name="connsiteX9" fmla="*/ 4902544 w 7098788"/>
                <a:gd name="connsiteY9" fmla="*/ 180021 h 552063"/>
                <a:gd name="connsiteX10" fmla="*/ 5514612 w 7098788"/>
                <a:gd name="connsiteY10" fmla="*/ 252029 h 552063"/>
                <a:gd name="connsiteX11" fmla="*/ 6774752 w 7098788"/>
                <a:gd name="connsiteY11" fmla="*/ 252029 h 552063"/>
                <a:gd name="connsiteX12" fmla="*/ 7098788 w 7098788"/>
                <a:gd name="connsiteY12" fmla="*/ 252029 h 552063"/>
                <a:gd name="connsiteX0" fmla="*/ 150016 w 6774752"/>
                <a:gd name="connsiteY0" fmla="*/ 324037 h 552063"/>
                <a:gd name="connsiteX1" fmla="*/ 114012 w 6774752"/>
                <a:gd name="connsiteY1" fmla="*/ 324037 h 552063"/>
                <a:gd name="connsiteX2" fmla="*/ 834092 w 6774752"/>
                <a:gd name="connsiteY2" fmla="*/ 324037 h 552063"/>
                <a:gd name="connsiteX3" fmla="*/ 1302143 w 6774752"/>
                <a:gd name="connsiteY3" fmla="*/ 288033 h 552063"/>
                <a:gd name="connsiteX4" fmla="*/ 1986219 w 6774752"/>
                <a:gd name="connsiteY4" fmla="*/ 36004 h 552063"/>
                <a:gd name="connsiteX5" fmla="*/ 2454271 w 6774752"/>
                <a:gd name="connsiteY5" fmla="*/ 72009 h 552063"/>
                <a:gd name="connsiteX6" fmla="*/ 2922323 w 6774752"/>
                <a:gd name="connsiteY6" fmla="*/ 396045 h 552063"/>
                <a:gd name="connsiteX7" fmla="*/ 3714411 w 6774752"/>
                <a:gd name="connsiteY7" fmla="*/ 540062 h 552063"/>
                <a:gd name="connsiteX8" fmla="*/ 4434491 w 6774752"/>
                <a:gd name="connsiteY8" fmla="*/ 324038 h 552063"/>
                <a:gd name="connsiteX9" fmla="*/ 4902544 w 6774752"/>
                <a:gd name="connsiteY9" fmla="*/ 180021 h 552063"/>
                <a:gd name="connsiteX10" fmla="*/ 5514612 w 6774752"/>
                <a:gd name="connsiteY10" fmla="*/ 252029 h 552063"/>
                <a:gd name="connsiteX11" fmla="*/ 6774752 w 6774752"/>
                <a:gd name="connsiteY11" fmla="*/ 252029 h 55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4752" h="552063">
                  <a:moveTo>
                    <a:pt x="150016" y="324037"/>
                  </a:moveTo>
                  <a:cubicBezTo>
                    <a:pt x="155264" y="325566"/>
                    <a:pt x="0" y="330038"/>
                    <a:pt x="114012" y="324037"/>
                  </a:cubicBezTo>
                  <a:lnTo>
                    <a:pt x="834092" y="324037"/>
                  </a:lnTo>
                  <a:cubicBezTo>
                    <a:pt x="1032114" y="318036"/>
                    <a:pt x="1110122" y="336038"/>
                    <a:pt x="1302143" y="288033"/>
                  </a:cubicBezTo>
                  <a:cubicBezTo>
                    <a:pt x="1494164" y="240028"/>
                    <a:pt x="1794198" y="72008"/>
                    <a:pt x="1986219" y="36004"/>
                  </a:cubicBezTo>
                  <a:cubicBezTo>
                    <a:pt x="2178240" y="0"/>
                    <a:pt x="2298254" y="12002"/>
                    <a:pt x="2454271" y="72009"/>
                  </a:cubicBezTo>
                  <a:cubicBezTo>
                    <a:pt x="2610288" y="132016"/>
                    <a:pt x="2712300" y="318036"/>
                    <a:pt x="2922323" y="396045"/>
                  </a:cubicBezTo>
                  <a:cubicBezTo>
                    <a:pt x="3132346" y="474054"/>
                    <a:pt x="3462383" y="552063"/>
                    <a:pt x="3714411" y="540062"/>
                  </a:cubicBezTo>
                  <a:cubicBezTo>
                    <a:pt x="3966439" y="528061"/>
                    <a:pt x="4236469" y="384045"/>
                    <a:pt x="4434491" y="324038"/>
                  </a:cubicBezTo>
                  <a:cubicBezTo>
                    <a:pt x="4632513" y="264031"/>
                    <a:pt x="4722524" y="192022"/>
                    <a:pt x="4902544" y="180021"/>
                  </a:cubicBezTo>
                  <a:cubicBezTo>
                    <a:pt x="5082564" y="168020"/>
                    <a:pt x="5202577" y="240028"/>
                    <a:pt x="5514612" y="252029"/>
                  </a:cubicBezTo>
                  <a:cubicBezTo>
                    <a:pt x="5826647" y="264030"/>
                    <a:pt x="6510723" y="252029"/>
                    <a:pt x="6774752" y="25202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5" name="円弧 4"/>
            <p:cNvSpPr/>
            <p:nvPr/>
          </p:nvSpPr>
          <p:spPr>
            <a:xfrm rot="10800000">
              <a:off x="2981950" y="986944"/>
              <a:ext cx="2442273" cy="2059321"/>
            </a:xfrm>
            <a:prstGeom prst="arc">
              <a:avLst>
                <a:gd name="adj1" fmla="val 12429536"/>
                <a:gd name="adj2" fmla="val 1992111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6" name="グループ化 5"/>
            <p:cNvGrpSpPr/>
            <p:nvPr/>
          </p:nvGrpSpPr>
          <p:grpSpPr>
            <a:xfrm>
              <a:off x="2651920" y="1959056"/>
              <a:ext cx="3168347" cy="606455"/>
              <a:chOff x="2333758" y="2240869"/>
              <a:chExt cx="3168347" cy="606455"/>
            </a:xfrm>
          </p:grpSpPr>
          <p:cxnSp>
            <p:nvCxnSpPr>
              <p:cNvPr id="22" name="直線コネクタ 21"/>
              <p:cNvCxnSpPr>
                <a:stCxn id="5" idx="0"/>
              </p:cNvCxnSpPr>
              <p:nvPr/>
            </p:nvCxnSpPr>
            <p:spPr>
              <a:xfrm rot="5400000" flipH="1" flipV="1">
                <a:off x="4918750" y="2250260"/>
                <a:ext cx="592746" cy="5739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5" idx="2"/>
              </p:cNvCxnSpPr>
              <p:nvPr/>
            </p:nvCxnSpPr>
            <p:spPr>
              <a:xfrm rot="16200000" flipV="1">
                <a:off x="2289540" y="2285088"/>
                <a:ext cx="606454" cy="5180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フリーフォーム 6"/>
            <p:cNvSpPr/>
            <p:nvPr/>
          </p:nvSpPr>
          <p:spPr>
            <a:xfrm>
              <a:off x="3463633" y="2891730"/>
              <a:ext cx="1460328" cy="568604"/>
            </a:xfrm>
            <a:custGeom>
              <a:avLst/>
              <a:gdLst>
                <a:gd name="connsiteX0" fmla="*/ 0 w 3879273"/>
                <a:gd name="connsiteY0" fmla="*/ 0 h 1108364"/>
                <a:gd name="connsiteX1" fmla="*/ 526473 w 3879273"/>
                <a:gd name="connsiteY1" fmla="*/ 540328 h 1108364"/>
                <a:gd name="connsiteX2" fmla="*/ 1136073 w 3879273"/>
                <a:gd name="connsiteY2" fmla="*/ 914400 h 1108364"/>
                <a:gd name="connsiteX3" fmla="*/ 2078182 w 3879273"/>
                <a:gd name="connsiteY3" fmla="*/ 1108364 h 1108364"/>
                <a:gd name="connsiteX4" fmla="*/ 3020291 w 3879273"/>
                <a:gd name="connsiteY4" fmla="*/ 914400 h 1108364"/>
                <a:gd name="connsiteX5" fmla="*/ 3463637 w 3879273"/>
                <a:gd name="connsiteY5" fmla="*/ 471055 h 1108364"/>
                <a:gd name="connsiteX6" fmla="*/ 3879273 w 3879273"/>
                <a:gd name="connsiteY6" fmla="*/ 83128 h 1108364"/>
                <a:gd name="connsiteX0" fmla="*/ 0 w 3879273"/>
                <a:gd name="connsiteY0" fmla="*/ 135543 h 1243907"/>
                <a:gd name="connsiteX1" fmla="*/ 205974 w 3879273"/>
                <a:gd name="connsiteY1" fmla="*/ 90055 h 1243907"/>
                <a:gd name="connsiteX2" fmla="*/ 526473 w 3879273"/>
                <a:gd name="connsiteY2" fmla="*/ 675871 h 1243907"/>
                <a:gd name="connsiteX3" fmla="*/ 1136073 w 3879273"/>
                <a:gd name="connsiteY3" fmla="*/ 1049943 h 1243907"/>
                <a:gd name="connsiteX4" fmla="*/ 2078182 w 3879273"/>
                <a:gd name="connsiteY4" fmla="*/ 1243907 h 1243907"/>
                <a:gd name="connsiteX5" fmla="*/ 3020291 w 3879273"/>
                <a:gd name="connsiteY5" fmla="*/ 1049943 h 1243907"/>
                <a:gd name="connsiteX6" fmla="*/ 3463637 w 3879273"/>
                <a:gd name="connsiteY6" fmla="*/ 606598 h 1243907"/>
                <a:gd name="connsiteX7" fmla="*/ 3879273 w 3879273"/>
                <a:gd name="connsiteY7" fmla="*/ 218671 h 1243907"/>
                <a:gd name="connsiteX0" fmla="*/ 0 w 3879273"/>
                <a:gd name="connsiteY0" fmla="*/ 127917 h 1236281"/>
                <a:gd name="connsiteX1" fmla="*/ 205974 w 3879273"/>
                <a:gd name="connsiteY1" fmla="*/ 82429 h 1236281"/>
                <a:gd name="connsiteX2" fmla="*/ 710030 w 3879273"/>
                <a:gd name="connsiteY2" fmla="*/ 622490 h 1236281"/>
                <a:gd name="connsiteX3" fmla="*/ 1136073 w 3879273"/>
                <a:gd name="connsiteY3" fmla="*/ 1042317 h 1236281"/>
                <a:gd name="connsiteX4" fmla="*/ 2078182 w 3879273"/>
                <a:gd name="connsiteY4" fmla="*/ 1236281 h 1236281"/>
                <a:gd name="connsiteX5" fmla="*/ 3020291 w 3879273"/>
                <a:gd name="connsiteY5" fmla="*/ 1042317 h 1236281"/>
                <a:gd name="connsiteX6" fmla="*/ 3463637 w 3879273"/>
                <a:gd name="connsiteY6" fmla="*/ 598972 h 1236281"/>
                <a:gd name="connsiteX7" fmla="*/ 3879273 w 3879273"/>
                <a:gd name="connsiteY7" fmla="*/ 211045 h 1236281"/>
                <a:gd name="connsiteX0" fmla="*/ 0 w 3879273"/>
                <a:gd name="connsiteY0" fmla="*/ 127917 h 1238318"/>
                <a:gd name="connsiteX1" fmla="*/ 205974 w 3879273"/>
                <a:gd name="connsiteY1" fmla="*/ 82429 h 1238318"/>
                <a:gd name="connsiteX2" fmla="*/ 710030 w 3879273"/>
                <a:gd name="connsiteY2" fmla="*/ 622490 h 1238318"/>
                <a:gd name="connsiteX3" fmla="*/ 1466114 w 3879273"/>
                <a:gd name="connsiteY3" fmla="*/ 1054538 h 1238318"/>
                <a:gd name="connsiteX4" fmla="*/ 2078182 w 3879273"/>
                <a:gd name="connsiteY4" fmla="*/ 1236281 h 1238318"/>
                <a:gd name="connsiteX5" fmla="*/ 3020291 w 3879273"/>
                <a:gd name="connsiteY5" fmla="*/ 1042317 h 1238318"/>
                <a:gd name="connsiteX6" fmla="*/ 3463637 w 3879273"/>
                <a:gd name="connsiteY6" fmla="*/ 598972 h 1238318"/>
                <a:gd name="connsiteX7" fmla="*/ 3879273 w 3879273"/>
                <a:gd name="connsiteY7" fmla="*/ 211045 h 1238318"/>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20291 w 3879273"/>
                <a:gd name="connsiteY5" fmla="*/ 1042317 h 1132546"/>
                <a:gd name="connsiteX6" fmla="*/ 3463637 w 3879273"/>
                <a:gd name="connsiteY6" fmla="*/ 598972 h 1132546"/>
                <a:gd name="connsiteX7" fmla="*/ 3879273 w 3879273"/>
                <a:gd name="connsiteY7" fmla="*/ 211045 h 1132546"/>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86294 w 3879273"/>
                <a:gd name="connsiteY5" fmla="*/ 802509 h 1132546"/>
                <a:gd name="connsiteX6" fmla="*/ 3463637 w 3879273"/>
                <a:gd name="connsiteY6" fmla="*/ 598972 h 1132546"/>
                <a:gd name="connsiteX7" fmla="*/ 3879273 w 3879273"/>
                <a:gd name="connsiteY7" fmla="*/ 211045 h 1132546"/>
                <a:gd name="connsiteX0" fmla="*/ 0 w 3879273"/>
                <a:gd name="connsiteY0" fmla="*/ 127917 h 1132546"/>
                <a:gd name="connsiteX1" fmla="*/ 205974 w 3879273"/>
                <a:gd name="connsiteY1" fmla="*/ 82429 h 1132546"/>
                <a:gd name="connsiteX2" fmla="*/ 710030 w 3879273"/>
                <a:gd name="connsiteY2" fmla="*/ 622490 h 1132546"/>
                <a:gd name="connsiteX3" fmla="*/ 1466114 w 3879273"/>
                <a:gd name="connsiteY3" fmla="*/ 1054538 h 1132546"/>
                <a:gd name="connsiteX4" fmla="*/ 2258202 w 3879273"/>
                <a:gd name="connsiteY4" fmla="*/ 1090541 h 1132546"/>
                <a:gd name="connsiteX5" fmla="*/ 3086294 w 3879273"/>
                <a:gd name="connsiteY5" fmla="*/ 802509 h 1132546"/>
                <a:gd name="connsiteX6" fmla="*/ 3374326 w 3879273"/>
                <a:gd name="connsiteY6" fmla="*/ 442469 h 1132546"/>
                <a:gd name="connsiteX7" fmla="*/ 3879273 w 3879273"/>
                <a:gd name="connsiteY7" fmla="*/ 211045 h 1132546"/>
                <a:gd name="connsiteX0" fmla="*/ 0 w 3879273"/>
                <a:gd name="connsiteY0" fmla="*/ 127917 h 1144547"/>
                <a:gd name="connsiteX1" fmla="*/ 205974 w 3879273"/>
                <a:gd name="connsiteY1" fmla="*/ 82429 h 1144547"/>
                <a:gd name="connsiteX2" fmla="*/ 710030 w 3879273"/>
                <a:gd name="connsiteY2" fmla="*/ 622490 h 1144547"/>
                <a:gd name="connsiteX3" fmla="*/ 1466114 w 3879273"/>
                <a:gd name="connsiteY3" fmla="*/ 1054538 h 1144547"/>
                <a:gd name="connsiteX4" fmla="*/ 2258202 w 3879273"/>
                <a:gd name="connsiteY4" fmla="*/ 1090541 h 1144547"/>
                <a:gd name="connsiteX5" fmla="*/ 2870270 w 3879273"/>
                <a:gd name="connsiteY5" fmla="*/ 730501 h 1144547"/>
                <a:gd name="connsiteX6" fmla="*/ 3374326 w 3879273"/>
                <a:gd name="connsiteY6" fmla="*/ 442469 h 1144547"/>
                <a:gd name="connsiteX7" fmla="*/ 3879273 w 3879273"/>
                <a:gd name="connsiteY7" fmla="*/ 211045 h 1144547"/>
                <a:gd name="connsiteX0" fmla="*/ 0 w 3879273"/>
                <a:gd name="connsiteY0" fmla="*/ 103914 h 1132546"/>
                <a:gd name="connsiteX1" fmla="*/ 205974 w 3879273"/>
                <a:gd name="connsiteY1" fmla="*/ 58426 h 1132546"/>
                <a:gd name="connsiteX2" fmla="*/ 710030 w 3879273"/>
                <a:gd name="connsiteY2" fmla="*/ 454470 h 1132546"/>
                <a:gd name="connsiteX3" fmla="*/ 1466114 w 3879273"/>
                <a:gd name="connsiteY3" fmla="*/ 1030535 h 1132546"/>
                <a:gd name="connsiteX4" fmla="*/ 2258202 w 3879273"/>
                <a:gd name="connsiteY4" fmla="*/ 1066538 h 1132546"/>
                <a:gd name="connsiteX5" fmla="*/ 2870270 w 3879273"/>
                <a:gd name="connsiteY5" fmla="*/ 706498 h 1132546"/>
                <a:gd name="connsiteX6" fmla="*/ 3374326 w 3879273"/>
                <a:gd name="connsiteY6" fmla="*/ 418466 h 1132546"/>
                <a:gd name="connsiteX7" fmla="*/ 3879273 w 3879273"/>
                <a:gd name="connsiteY7" fmla="*/ 187042 h 1132546"/>
                <a:gd name="connsiteX0" fmla="*/ 0 w 3879273"/>
                <a:gd name="connsiteY0" fmla="*/ 103915 h 1132547"/>
                <a:gd name="connsiteX1" fmla="*/ 385994 w 3879273"/>
                <a:gd name="connsiteY1" fmla="*/ 58426 h 1132547"/>
                <a:gd name="connsiteX2" fmla="*/ 710030 w 3879273"/>
                <a:gd name="connsiteY2" fmla="*/ 454471 h 1132547"/>
                <a:gd name="connsiteX3" fmla="*/ 1466114 w 3879273"/>
                <a:gd name="connsiteY3" fmla="*/ 1030536 h 1132547"/>
                <a:gd name="connsiteX4" fmla="*/ 2258202 w 3879273"/>
                <a:gd name="connsiteY4" fmla="*/ 1066539 h 1132547"/>
                <a:gd name="connsiteX5" fmla="*/ 2870270 w 3879273"/>
                <a:gd name="connsiteY5" fmla="*/ 706499 h 1132547"/>
                <a:gd name="connsiteX6" fmla="*/ 3374326 w 3879273"/>
                <a:gd name="connsiteY6" fmla="*/ 418467 h 1132547"/>
                <a:gd name="connsiteX7" fmla="*/ 3879273 w 3879273"/>
                <a:gd name="connsiteY7" fmla="*/ 187043 h 1132547"/>
                <a:gd name="connsiteX0" fmla="*/ 0 w 3879273"/>
                <a:gd name="connsiteY0" fmla="*/ 31906 h 1060538"/>
                <a:gd name="connsiteX1" fmla="*/ 421998 w 3879273"/>
                <a:gd name="connsiteY1" fmla="*/ 58426 h 1060538"/>
                <a:gd name="connsiteX2" fmla="*/ 710030 w 3879273"/>
                <a:gd name="connsiteY2" fmla="*/ 382462 h 1060538"/>
                <a:gd name="connsiteX3" fmla="*/ 1466114 w 3879273"/>
                <a:gd name="connsiteY3" fmla="*/ 958527 h 1060538"/>
                <a:gd name="connsiteX4" fmla="*/ 2258202 w 3879273"/>
                <a:gd name="connsiteY4" fmla="*/ 994530 h 1060538"/>
                <a:gd name="connsiteX5" fmla="*/ 2870270 w 3879273"/>
                <a:gd name="connsiteY5" fmla="*/ 634490 h 1060538"/>
                <a:gd name="connsiteX6" fmla="*/ 3374326 w 3879273"/>
                <a:gd name="connsiteY6" fmla="*/ 346458 h 1060538"/>
                <a:gd name="connsiteX7" fmla="*/ 3879273 w 3879273"/>
                <a:gd name="connsiteY7" fmla="*/ 115034 h 1060538"/>
                <a:gd name="connsiteX0" fmla="*/ 0 w 3879273"/>
                <a:gd name="connsiteY0" fmla="*/ 49909 h 1078541"/>
                <a:gd name="connsiteX1" fmla="*/ 169970 w 3879273"/>
                <a:gd name="connsiteY1" fmla="*/ 4420 h 1078541"/>
                <a:gd name="connsiteX2" fmla="*/ 421998 w 3879273"/>
                <a:gd name="connsiteY2" fmla="*/ 76429 h 1078541"/>
                <a:gd name="connsiteX3" fmla="*/ 710030 w 3879273"/>
                <a:gd name="connsiteY3" fmla="*/ 400465 h 1078541"/>
                <a:gd name="connsiteX4" fmla="*/ 1466114 w 3879273"/>
                <a:gd name="connsiteY4" fmla="*/ 976530 h 1078541"/>
                <a:gd name="connsiteX5" fmla="*/ 2258202 w 3879273"/>
                <a:gd name="connsiteY5" fmla="*/ 1012533 h 1078541"/>
                <a:gd name="connsiteX6" fmla="*/ 2870270 w 3879273"/>
                <a:gd name="connsiteY6" fmla="*/ 652493 h 1078541"/>
                <a:gd name="connsiteX7" fmla="*/ 3374326 w 3879273"/>
                <a:gd name="connsiteY7" fmla="*/ 364461 h 1078541"/>
                <a:gd name="connsiteX8" fmla="*/ 3879273 w 3879273"/>
                <a:gd name="connsiteY8" fmla="*/ 133037 h 1078541"/>
                <a:gd name="connsiteX0" fmla="*/ 12001 w 3757308"/>
                <a:gd name="connsiteY0" fmla="*/ 0 h 1110124"/>
                <a:gd name="connsiteX1" fmla="*/ 48005 w 3757308"/>
                <a:gd name="connsiteY1" fmla="*/ 36003 h 1110124"/>
                <a:gd name="connsiteX2" fmla="*/ 300033 w 3757308"/>
                <a:gd name="connsiteY2" fmla="*/ 108012 h 1110124"/>
                <a:gd name="connsiteX3" fmla="*/ 588065 w 3757308"/>
                <a:gd name="connsiteY3" fmla="*/ 432048 h 1110124"/>
                <a:gd name="connsiteX4" fmla="*/ 1344149 w 3757308"/>
                <a:gd name="connsiteY4" fmla="*/ 1008113 h 1110124"/>
                <a:gd name="connsiteX5" fmla="*/ 2136237 w 3757308"/>
                <a:gd name="connsiteY5" fmla="*/ 1044116 h 1110124"/>
                <a:gd name="connsiteX6" fmla="*/ 2748305 w 3757308"/>
                <a:gd name="connsiteY6" fmla="*/ 684076 h 1110124"/>
                <a:gd name="connsiteX7" fmla="*/ 3252361 w 3757308"/>
                <a:gd name="connsiteY7" fmla="*/ 396044 h 1110124"/>
                <a:gd name="connsiteX8" fmla="*/ 3757308 w 3757308"/>
                <a:gd name="connsiteY8" fmla="*/ 164620 h 1110124"/>
                <a:gd name="connsiteX0" fmla="*/ 0 w 3745307"/>
                <a:gd name="connsiteY0" fmla="*/ 18002 h 1128126"/>
                <a:gd name="connsiteX1" fmla="*/ 108011 w 3745307"/>
                <a:gd name="connsiteY1" fmla="*/ 18002 h 1128126"/>
                <a:gd name="connsiteX2" fmla="*/ 288032 w 3745307"/>
                <a:gd name="connsiteY2" fmla="*/ 126014 h 1128126"/>
                <a:gd name="connsiteX3" fmla="*/ 576064 w 3745307"/>
                <a:gd name="connsiteY3" fmla="*/ 450050 h 1128126"/>
                <a:gd name="connsiteX4" fmla="*/ 1332148 w 3745307"/>
                <a:gd name="connsiteY4" fmla="*/ 1026115 h 1128126"/>
                <a:gd name="connsiteX5" fmla="*/ 2124236 w 3745307"/>
                <a:gd name="connsiteY5" fmla="*/ 1062118 h 1128126"/>
                <a:gd name="connsiteX6" fmla="*/ 2736304 w 3745307"/>
                <a:gd name="connsiteY6" fmla="*/ 702078 h 1128126"/>
                <a:gd name="connsiteX7" fmla="*/ 3240360 w 3745307"/>
                <a:gd name="connsiteY7" fmla="*/ 414046 h 1128126"/>
                <a:gd name="connsiteX8" fmla="*/ 3745307 w 3745307"/>
                <a:gd name="connsiteY8" fmla="*/ 182622 h 1128126"/>
                <a:gd name="connsiteX0" fmla="*/ 0 w 3745307"/>
                <a:gd name="connsiteY0" fmla="*/ 24003 h 1134127"/>
                <a:gd name="connsiteX1" fmla="*/ 108011 w 3745307"/>
                <a:gd name="connsiteY1" fmla="*/ 24003 h 1134127"/>
                <a:gd name="connsiteX2" fmla="*/ 288031 w 3745307"/>
                <a:gd name="connsiteY2" fmla="*/ 168019 h 1134127"/>
                <a:gd name="connsiteX3" fmla="*/ 576064 w 3745307"/>
                <a:gd name="connsiteY3" fmla="*/ 456051 h 1134127"/>
                <a:gd name="connsiteX4" fmla="*/ 1332148 w 3745307"/>
                <a:gd name="connsiteY4" fmla="*/ 1032116 h 1134127"/>
                <a:gd name="connsiteX5" fmla="*/ 2124236 w 3745307"/>
                <a:gd name="connsiteY5" fmla="*/ 1068119 h 1134127"/>
                <a:gd name="connsiteX6" fmla="*/ 2736304 w 3745307"/>
                <a:gd name="connsiteY6" fmla="*/ 708079 h 1134127"/>
                <a:gd name="connsiteX7" fmla="*/ 3240360 w 3745307"/>
                <a:gd name="connsiteY7" fmla="*/ 420047 h 1134127"/>
                <a:gd name="connsiteX8" fmla="*/ 3745307 w 3745307"/>
                <a:gd name="connsiteY8" fmla="*/ 188623 h 1134127"/>
                <a:gd name="connsiteX0" fmla="*/ 0 w 3745307"/>
                <a:gd name="connsiteY0" fmla="*/ 24003 h 1134127"/>
                <a:gd name="connsiteX1" fmla="*/ 108011 w 3745307"/>
                <a:gd name="connsiteY1" fmla="*/ 24004 h 1134127"/>
                <a:gd name="connsiteX2" fmla="*/ 108011 w 3745307"/>
                <a:gd name="connsiteY2" fmla="*/ 24003 h 1134127"/>
                <a:gd name="connsiteX3" fmla="*/ 288031 w 3745307"/>
                <a:gd name="connsiteY3" fmla="*/ 168019 h 1134127"/>
                <a:gd name="connsiteX4" fmla="*/ 576064 w 3745307"/>
                <a:gd name="connsiteY4" fmla="*/ 456051 h 1134127"/>
                <a:gd name="connsiteX5" fmla="*/ 1332148 w 3745307"/>
                <a:gd name="connsiteY5" fmla="*/ 1032116 h 1134127"/>
                <a:gd name="connsiteX6" fmla="*/ 2124236 w 3745307"/>
                <a:gd name="connsiteY6" fmla="*/ 1068119 h 1134127"/>
                <a:gd name="connsiteX7" fmla="*/ 2736304 w 3745307"/>
                <a:gd name="connsiteY7" fmla="*/ 708079 h 1134127"/>
                <a:gd name="connsiteX8" fmla="*/ 3240360 w 3745307"/>
                <a:gd name="connsiteY8" fmla="*/ 420047 h 1134127"/>
                <a:gd name="connsiteX9" fmla="*/ 3745307 w 3745307"/>
                <a:gd name="connsiteY9" fmla="*/ 188623 h 1134127"/>
                <a:gd name="connsiteX0" fmla="*/ 0 w 3745307"/>
                <a:gd name="connsiteY0" fmla="*/ 24002 h 1134126"/>
                <a:gd name="connsiteX1" fmla="*/ 108011 w 3745307"/>
                <a:gd name="connsiteY1" fmla="*/ 24003 h 1134126"/>
                <a:gd name="connsiteX2" fmla="*/ 288031 w 3745307"/>
                <a:gd name="connsiteY2" fmla="*/ 168018 h 1134126"/>
                <a:gd name="connsiteX3" fmla="*/ 576064 w 3745307"/>
                <a:gd name="connsiteY3" fmla="*/ 456050 h 1134126"/>
                <a:gd name="connsiteX4" fmla="*/ 1332148 w 3745307"/>
                <a:gd name="connsiteY4" fmla="*/ 1032115 h 1134126"/>
                <a:gd name="connsiteX5" fmla="*/ 2124236 w 3745307"/>
                <a:gd name="connsiteY5" fmla="*/ 1068118 h 1134126"/>
                <a:gd name="connsiteX6" fmla="*/ 2736304 w 3745307"/>
                <a:gd name="connsiteY6" fmla="*/ 708078 h 1134126"/>
                <a:gd name="connsiteX7" fmla="*/ 3240360 w 3745307"/>
                <a:gd name="connsiteY7" fmla="*/ 420046 h 1134126"/>
                <a:gd name="connsiteX8" fmla="*/ 3745307 w 3745307"/>
                <a:gd name="connsiteY8" fmla="*/ 188622 h 1134126"/>
                <a:gd name="connsiteX0" fmla="*/ 22366 w 3767673"/>
                <a:gd name="connsiteY0" fmla="*/ 24002 h 1134126"/>
                <a:gd name="connsiteX1" fmla="*/ 130377 w 3767673"/>
                <a:gd name="connsiteY1" fmla="*/ 24003 h 1134126"/>
                <a:gd name="connsiteX2" fmla="*/ 310397 w 3767673"/>
                <a:gd name="connsiteY2" fmla="*/ 168018 h 1134126"/>
                <a:gd name="connsiteX3" fmla="*/ 598430 w 3767673"/>
                <a:gd name="connsiteY3" fmla="*/ 456050 h 1134126"/>
                <a:gd name="connsiteX4" fmla="*/ 1354514 w 3767673"/>
                <a:gd name="connsiteY4" fmla="*/ 1032115 h 1134126"/>
                <a:gd name="connsiteX5" fmla="*/ 2146602 w 3767673"/>
                <a:gd name="connsiteY5" fmla="*/ 1068118 h 1134126"/>
                <a:gd name="connsiteX6" fmla="*/ 2758670 w 3767673"/>
                <a:gd name="connsiteY6" fmla="*/ 708078 h 1134126"/>
                <a:gd name="connsiteX7" fmla="*/ 3262726 w 3767673"/>
                <a:gd name="connsiteY7" fmla="*/ 420046 h 1134126"/>
                <a:gd name="connsiteX8" fmla="*/ 3767673 w 3767673"/>
                <a:gd name="connsiteY8" fmla="*/ 188622 h 1134126"/>
                <a:gd name="connsiteX0" fmla="*/ 0 w 3637296"/>
                <a:gd name="connsiteY0" fmla="*/ 0 h 1110123"/>
                <a:gd name="connsiteX1" fmla="*/ 180020 w 3637296"/>
                <a:gd name="connsiteY1" fmla="*/ 144015 h 1110123"/>
                <a:gd name="connsiteX2" fmla="*/ 468053 w 3637296"/>
                <a:gd name="connsiteY2" fmla="*/ 432047 h 1110123"/>
                <a:gd name="connsiteX3" fmla="*/ 1224137 w 3637296"/>
                <a:gd name="connsiteY3" fmla="*/ 1008112 h 1110123"/>
                <a:gd name="connsiteX4" fmla="*/ 2016225 w 3637296"/>
                <a:gd name="connsiteY4" fmla="*/ 1044115 h 1110123"/>
                <a:gd name="connsiteX5" fmla="*/ 2628293 w 3637296"/>
                <a:gd name="connsiteY5" fmla="*/ 684075 h 1110123"/>
                <a:gd name="connsiteX6" fmla="*/ 3132349 w 3637296"/>
                <a:gd name="connsiteY6" fmla="*/ 396043 h 1110123"/>
                <a:gd name="connsiteX7" fmla="*/ 3637296 w 3637296"/>
                <a:gd name="connsiteY7" fmla="*/ 164619 h 1110123"/>
                <a:gd name="connsiteX0" fmla="*/ 0 w 3637296"/>
                <a:gd name="connsiteY0" fmla="*/ 0 h 1110123"/>
                <a:gd name="connsiteX1" fmla="*/ 144015 w 3637296"/>
                <a:gd name="connsiteY1" fmla="*/ 216023 h 1110123"/>
                <a:gd name="connsiteX2" fmla="*/ 468053 w 3637296"/>
                <a:gd name="connsiteY2" fmla="*/ 432047 h 1110123"/>
                <a:gd name="connsiteX3" fmla="*/ 1224137 w 3637296"/>
                <a:gd name="connsiteY3" fmla="*/ 1008112 h 1110123"/>
                <a:gd name="connsiteX4" fmla="*/ 2016225 w 3637296"/>
                <a:gd name="connsiteY4" fmla="*/ 1044115 h 1110123"/>
                <a:gd name="connsiteX5" fmla="*/ 2628293 w 3637296"/>
                <a:gd name="connsiteY5" fmla="*/ 684075 h 1110123"/>
                <a:gd name="connsiteX6" fmla="*/ 3132349 w 3637296"/>
                <a:gd name="connsiteY6" fmla="*/ 396043 h 1110123"/>
                <a:gd name="connsiteX7" fmla="*/ 3637296 w 3637296"/>
                <a:gd name="connsiteY7" fmla="*/ 164619 h 1110123"/>
                <a:gd name="connsiteX0" fmla="*/ 0 w 3745309"/>
                <a:gd name="connsiteY0" fmla="*/ 0 h 1074120"/>
                <a:gd name="connsiteX1" fmla="*/ 252028 w 3745309"/>
                <a:gd name="connsiteY1" fmla="*/ 180020 h 1074120"/>
                <a:gd name="connsiteX2" fmla="*/ 576066 w 3745309"/>
                <a:gd name="connsiteY2" fmla="*/ 396044 h 1074120"/>
                <a:gd name="connsiteX3" fmla="*/ 1332150 w 3745309"/>
                <a:gd name="connsiteY3" fmla="*/ 972109 h 1074120"/>
                <a:gd name="connsiteX4" fmla="*/ 2124238 w 3745309"/>
                <a:gd name="connsiteY4" fmla="*/ 1008112 h 1074120"/>
                <a:gd name="connsiteX5" fmla="*/ 2736306 w 3745309"/>
                <a:gd name="connsiteY5" fmla="*/ 648072 h 1074120"/>
                <a:gd name="connsiteX6" fmla="*/ 3240362 w 3745309"/>
                <a:gd name="connsiteY6" fmla="*/ 360040 h 1074120"/>
                <a:gd name="connsiteX7" fmla="*/ 3745309 w 3745309"/>
                <a:gd name="connsiteY7" fmla="*/ 128616 h 1074120"/>
                <a:gd name="connsiteX0" fmla="*/ 0 w 3745309"/>
                <a:gd name="connsiteY0" fmla="*/ 0 h 1062575"/>
                <a:gd name="connsiteX1" fmla="*/ 252028 w 3745309"/>
                <a:gd name="connsiteY1" fmla="*/ 180020 h 1062575"/>
                <a:gd name="connsiteX2" fmla="*/ 520647 w 3745309"/>
                <a:gd name="connsiteY2" fmla="*/ 465317 h 1062575"/>
                <a:gd name="connsiteX3" fmla="*/ 1332150 w 3745309"/>
                <a:gd name="connsiteY3" fmla="*/ 972109 h 1062575"/>
                <a:gd name="connsiteX4" fmla="*/ 2124238 w 3745309"/>
                <a:gd name="connsiteY4" fmla="*/ 1008112 h 1062575"/>
                <a:gd name="connsiteX5" fmla="*/ 2736306 w 3745309"/>
                <a:gd name="connsiteY5" fmla="*/ 648072 h 1062575"/>
                <a:gd name="connsiteX6" fmla="*/ 3240362 w 3745309"/>
                <a:gd name="connsiteY6" fmla="*/ 360040 h 1062575"/>
                <a:gd name="connsiteX7" fmla="*/ 3745309 w 3745309"/>
                <a:gd name="connsiteY7" fmla="*/ 128616 h 1062575"/>
                <a:gd name="connsiteX0" fmla="*/ 0 w 3745309"/>
                <a:gd name="connsiteY0" fmla="*/ 0 h 1062575"/>
                <a:gd name="connsiteX1" fmla="*/ 252029 w 3745309"/>
                <a:gd name="connsiteY1" fmla="*/ 252028 h 1062575"/>
                <a:gd name="connsiteX2" fmla="*/ 520647 w 3745309"/>
                <a:gd name="connsiteY2" fmla="*/ 465317 h 1062575"/>
                <a:gd name="connsiteX3" fmla="*/ 1332150 w 3745309"/>
                <a:gd name="connsiteY3" fmla="*/ 972109 h 1062575"/>
                <a:gd name="connsiteX4" fmla="*/ 2124238 w 3745309"/>
                <a:gd name="connsiteY4" fmla="*/ 1008112 h 1062575"/>
                <a:gd name="connsiteX5" fmla="*/ 2736306 w 3745309"/>
                <a:gd name="connsiteY5" fmla="*/ 648072 h 1062575"/>
                <a:gd name="connsiteX6" fmla="*/ 3240362 w 3745309"/>
                <a:gd name="connsiteY6" fmla="*/ 360040 h 1062575"/>
                <a:gd name="connsiteX7" fmla="*/ 3745309 w 3745309"/>
                <a:gd name="connsiteY7" fmla="*/ 128616 h 1062575"/>
                <a:gd name="connsiteX0" fmla="*/ 0 w 3745309"/>
                <a:gd name="connsiteY0" fmla="*/ 0 h 1062118"/>
                <a:gd name="connsiteX1" fmla="*/ 252029 w 3745309"/>
                <a:gd name="connsiteY1" fmla="*/ 252028 h 1062118"/>
                <a:gd name="connsiteX2" fmla="*/ 612069 w 3745309"/>
                <a:gd name="connsiteY2" fmla="*/ 612068 h 1062118"/>
                <a:gd name="connsiteX3" fmla="*/ 1332150 w 3745309"/>
                <a:gd name="connsiteY3" fmla="*/ 972109 h 1062118"/>
                <a:gd name="connsiteX4" fmla="*/ 2124238 w 3745309"/>
                <a:gd name="connsiteY4" fmla="*/ 1008112 h 1062118"/>
                <a:gd name="connsiteX5" fmla="*/ 2736306 w 3745309"/>
                <a:gd name="connsiteY5" fmla="*/ 648072 h 1062118"/>
                <a:gd name="connsiteX6" fmla="*/ 3240362 w 3745309"/>
                <a:gd name="connsiteY6" fmla="*/ 360040 h 1062118"/>
                <a:gd name="connsiteX7" fmla="*/ 3745309 w 3745309"/>
                <a:gd name="connsiteY7" fmla="*/ 128616 h 1062118"/>
                <a:gd name="connsiteX0" fmla="*/ 0 w 3745309"/>
                <a:gd name="connsiteY0" fmla="*/ 0 h 1044116"/>
                <a:gd name="connsiteX1" fmla="*/ 252029 w 3745309"/>
                <a:gd name="connsiteY1" fmla="*/ 252028 h 1044116"/>
                <a:gd name="connsiteX2" fmla="*/ 612069 w 3745309"/>
                <a:gd name="connsiteY2" fmla="*/ 612068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745309"/>
                <a:gd name="connsiteY0" fmla="*/ 0 h 1044116"/>
                <a:gd name="connsiteX1" fmla="*/ 252029 w 3745309"/>
                <a:gd name="connsiteY1" fmla="*/ 252028 h 1044116"/>
                <a:gd name="connsiteX2" fmla="*/ 684077 w 3745309"/>
                <a:gd name="connsiteY2" fmla="*/ 504056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745309"/>
                <a:gd name="connsiteY0" fmla="*/ 0 h 1044116"/>
                <a:gd name="connsiteX1" fmla="*/ 360041 w 3745309"/>
                <a:gd name="connsiteY1" fmla="*/ 144016 h 1044116"/>
                <a:gd name="connsiteX2" fmla="*/ 684077 w 3745309"/>
                <a:gd name="connsiteY2" fmla="*/ 504056 h 1044116"/>
                <a:gd name="connsiteX3" fmla="*/ 1368153 w 3745309"/>
                <a:gd name="connsiteY3" fmla="*/ 864096 h 1044116"/>
                <a:gd name="connsiteX4" fmla="*/ 2124238 w 3745309"/>
                <a:gd name="connsiteY4" fmla="*/ 1008112 h 1044116"/>
                <a:gd name="connsiteX5" fmla="*/ 2736306 w 3745309"/>
                <a:gd name="connsiteY5" fmla="*/ 648072 h 1044116"/>
                <a:gd name="connsiteX6" fmla="*/ 3240362 w 3745309"/>
                <a:gd name="connsiteY6" fmla="*/ 360040 h 1044116"/>
                <a:gd name="connsiteX7" fmla="*/ 3745309 w 3745309"/>
                <a:gd name="connsiteY7" fmla="*/ 128616 h 1044116"/>
                <a:gd name="connsiteX0" fmla="*/ 0 w 3493280"/>
                <a:gd name="connsiteY0" fmla="*/ 0 h 1116124"/>
                <a:gd name="connsiteX1" fmla="*/ 108012 w 3493280"/>
                <a:gd name="connsiteY1" fmla="*/ 216024 h 1116124"/>
                <a:gd name="connsiteX2" fmla="*/ 432048 w 3493280"/>
                <a:gd name="connsiteY2" fmla="*/ 576064 h 1116124"/>
                <a:gd name="connsiteX3" fmla="*/ 1116124 w 3493280"/>
                <a:gd name="connsiteY3" fmla="*/ 936104 h 1116124"/>
                <a:gd name="connsiteX4" fmla="*/ 1872209 w 3493280"/>
                <a:gd name="connsiteY4" fmla="*/ 1080120 h 1116124"/>
                <a:gd name="connsiteX5" fmla="*/ 2484277 w 3493280"/>
                <a:gd name="connsiteY5" fmla="*/ 720080 h 1116124"/>
                <a:gd name="connsiteX6" fmla="*/ 2988333 w 3493280"/>
                <a:gd name="connsiteY6" fmla="*/ 432048 h 1116124"/>
                <a:gd name="connsiteX7" fmla="*/ 3493280 w 3493280"/>
                <a:gd name="connsiteY7" fmla="*/ 200624 h 1116124"/>
                <a:gd name="connsiteX0" fmla="*/ 0 w 3493280"/>
                <a:gd name="connsiteY0" fmla="*/ 0 h 1044116"/>
                <a:gd name="connsiteX1" fmla="*/ 108012 w 3493280"/>
                <a:gd name="connsiteY1" fmla="*/ 216024 h 1044116"/>
                <a:gd name="connsiteX2" fmla="*/ 432048 w 3493280"/>
                <a:gd name="connsiteY2" fmla="*/ 576064 h 1044116"/>
                <a:gd name="connsiteX3" fmla="*/ 1116124 w 3493280"/>
                <a:gd name="connsiteY3" fmla="*/ 936104 h 1044116"/>
                <a:gd name="connsiteX4" fmla="*/ 2016223 w 3493280"/>
                <a:gd name="connsiteY4" fmla="*/ 1008112 h 1044116"/>
                <a:gd name="connsiteX5" fmla="*/ 2484277 w 3493280"/>
                <a:gd name="connsiteY5" fmla="*/ 720080 h 1044116"/>
                <a:gd name="connsiteX6" fmla="*/ 2988333 w 3493280"/>
                <a:gd name="connsiteY6" fmla="*/ 432048 h 1044116"/>
                <a:gd name="connsiteX7" fmla="*/ 3493280 w 3493280"/>
                <a:gd name="connsiteY7" fmla="*/ 200624 h 1044116"/>
                <a:gd name="connsiteX0" fmla="*/ 0 w 3493280"/>
                <a:gd name="connsiteY0" fmla="*/ 0 h 1008112"/>
                <a:gd name="connsiteX1" fmla="*/ 108012 w 3493280"/>
                <a:gd name="connsiteY1" fmla="*/ 216024 h 1008112"/>
                <a:gd name="connsiteX2" fmla="*/ 432048 w 3493280"/>
                <a:gd name="connsiteY2" fmla="*/ 576064 h 1008112"/>
                <a:gd name="connsiteX3" fmla="*/ 1116124 w 3493280"/>
                <a:gd name="connsiteY3" fmla="*/ 936104 h 1008112"/>
                <a:gd name="connsiteX4" fmla="*/ 2016223 w 3493280"/>
                <a:gd name="connsiteY4" fmla="*/ 972108 h 1008112"/>
                <a:gd name="connsiteX5" fmla="*/ 2484277 w 3493280"/>
                <a:gd name="connsiteY5" fmla="*/ 720080 h 1008112"/>
                <a:gd name="connsiteX6" fmla="*/ 2988333 w 3493280"/>
                <a:gd name="connsiteY6" fmla="*/ 432048 h 1008112"/>
                <a:gd name="connsiteX7" fmla="*/ 3493280 w 3493280"/>
                <a:gd name="connsiteY7" fmla="*/ 200624 h 1008112"/>
                <a:gd name="connsiteX0" fmla="*/ 0 w 4248471"/>
                <a:gd name="connsiteY0" fmla="*/ 0 h 1008112"/>
                <a:gd name="connsiteX1" fmla="*/ 108012 w 4248471"/>
                <a:gd name="connsiteY1" fmla="*/ 216024 h 1008112"/>
                <a:gd name="connsiteX2" fmla="*/ 432048 w 4248471"/>
                <a:gd name="connsiteY2" fmla="*/ 576064 h 1008112"/>
                <a:gd name="connsiteX3" fmla="*/ 1116124 w 4248471"/>
                <a:gd name="connsiteY3" fmla="*/ 936104 h 1008112"/>
                <a:gd name="connsiteX4" fmla="*/ 2016223 w 4248471"/>
                <a:gd name="connsiteY4" fmla="*/ 972108 h 1008112"/>
                <a:gd name="connsiteX5" fmla="*/ 2484277 w 4248471"/>
                <a:gd name="connsiteY5" fmla="*/ 720080 h 1008112"/>
                <a:gd name="connsiteX6" fmla="*/ 2988333 w 4248471"/>
                <a:gd name="connsiteY6" fmla="*/ 432048 h 1008112"/>
                <a:gd name="connsiteX7" fmla="*/ 4248471 w 4248471"/>
                <a:gd name="connsiteY7" fmla="*/ 324036 h 1008112"/>
                <a:gd name="connsiteX0" fmla="*/ 0 w 4455010"/>
                <a:gd name="connsiteY0" fmla="*/ 0 h 1008112"/>
                <a:gd name="connsiteX1" fmla="*/ 108012 w 4455010"/>
                <a:gd name="connsiteY1" fmla="*/ 216024 h 1008112"/>
                <a:gd name="connsiteX2" fmla="*/ 432048 w 4455010"/>
                <a:gd name="connsiteY2" fmla="*/ 576064 h 1008112"/>
                <a:gd name="connsiteX3" fmla="*/ 1116124 w 4455010"/>
                <a:gd name="connsiteY3" fmla="*/ 936104 h 1008112"/>
                <a:gd name="connsiteX4" fmla="*/ 2016223 w 4455010"/>
                <a:gd name="connsiteY4" fmla="*/ 972108 h 1008112"/>
                <a:gd name="connsiteX5" fmla="*/ 2484277 w 4455010"/>
                <a:gd name="connsiteY5" fmla="*/ 720080 h 1008112"/>
                <a:gd name="connsiteX6" fmla="*/ 2988333 w 4455010"/>
                <a:gd name="connsiteY6" fmla="*/ 432048 h 1008112"/>
                <a:gd name="connsiteX7" fmla="*/ 4248471 w 4455010"/>
                <a:gd name="connsiteY7" fmla="*/ 324036 h 1008112"/>
                <a:gd name="connsiteX8" fmla="*/ 4227569 w 4455010"/>
                <a:gd name="connsiteY8" fmla="*/ 325315 h 1008112"/>
                <a:gd name="connsiteX0" fmla="*/ 0 w 4792885"/>
                <a:gd name="connsiteY0" fmla="*/ 0 h 1008112"/>
                <a:gd name="connsiteX1" fmla="*/ 108012 w 4792885"/>
                <a:gd name="connsiteY1" fmla="*/ 216024 h 1008112"/>
                <a:gd name="connsiteX2" fmla="*/ 432048 w 4792885"/>
                <a:gd name="connsiteY2" fmla="*/ 576064 h 1008112"/>
                <a:gd name="connsiteX3" fmla="*/ 1116124 w 4792885"/>
                <a:gd name="connsiteY3" fmla="*/ 936104 h 1008112"/>
                <a:gd name="connsiteX4" fmla="*/ 2016223 w 4792885"/>
                <a:gd name="connsiteY4" fmla="*/ 972108 h 1008112"/>
                <a:gd name="connsiteX5" fmla="*/ 2484277 w 4792885"/>
                <a:gd name="connsiteY5" fmla="*/ 720080 h 1008112"/>
                <a:gd name="connsiteX6" fmla="*/ 2988333 w 4792885"/>
                <a:gd name="connsiteY6" fmla="*/ 432048 h 1008112"/>
                <a:gd name="connsiteX7" fmla="*/ 4248471 w 4792885"/>
                <a:gd name="connsiteY7" fmla="*/ 324036 h 1008112"/>
                <a:gd name="connsiteX8" fmla="*/ 4788530 w 4792885"/>
                <a:gd name="connsiteY8" fmla="*/ 324036 h 1008112"/>
                <a:gd name="connsiteX0" fmla="*/ 0 w 4792885"/>
                <a:gd name="connsiteY0" fmla="*/ 0 h 1008112"/>
                <a:gd name="connsiteX1" fmla="*/ 108012 w 4792885"/>
                <a:gd name="connsiteY1" fmla="*/ 216024 h 1008112"/>
                <a:gd name="connsiteX2" fmla="*/ 432048 w 4792885"/>
                <a:gd name="connsiteY2" fmla="*/ 576064 h 1008112"/>
                <a:gd name="connsiteX3" fmla="*/ 1116124 w 4792885"/>
                <a:gd name="connsiteY3" fmla="*/ 936104 h 1008112"/>
                <a:gd name="connsiteX4" fmla="*/ 2016223 w 4792885"/>
                <a:gd name="connsiteY4" fmla="*/ 972108 h 1008112"/>
                <a:gd name="connsiteX5" fmla="*/ 2484277 w 4792885"/>
                <a:gd name="connsiteY5" fmla="*/ 720080 h 1008112"/>
                <a:gd name="connsiteX6" fmla="*/ 3132346 w 4792885"/>
                <a:gd name="connsiteY6" fmla="*/ 432048 h 1008112"/>
                <a:gd name="connsiteX7" fmla="*/ 4248471 w 4792885"/>
                <a:gd name="connsiteY7" fmla="*/ 324036 h 1008112"/>
                <a:gd name="connsiteX8" fmla="*/ 4788530 w 4792885"/>
                <a:gd name="connsiteY8" fmla="*/ 324036 h 1008112"/>
                <a:gd name="connsiteX0" fmla="*/ 0 w 4792885"/>
                <a:gd name="connsiteY0" fmla="*/ 0 h 1044116"/>
                <a:gd name="connsiteX1" fmla="*/ 108012 w 4792885"/>
                <a:gd name="connsiteY1" fmla="*/ 216024 h 1044116"/>
                <a:gd name="connsiteX2" fmla="*/ 432048 w 4792885"/>
                <a:gd name="connsiteY2" fmla="*/ 576064 h 1044116"/>
                <a:gd name="connsiteX3" fmla="*/ 1116124 w 4792885"/>
                <a:gd name="connsiteY3" fmla="*/ 936104 h 1044116"/>
                <a:gd name="connsiteX4" fmla="*/ 1908210 w 4792885"/>
                <a:gd name="connsiteY4" fmla="*/ 1008112 h 1044116"/>
                <a:gd name="connsiteX5" fmla="*/ 2484277 w 4792885"/>
                <a:gd name="connsiteY5" fmla="*/ 720080 h 1044116"/>
                <a:gd name="connsiteX6" fmla="*/ 3132346 w 4792885"/>
                <a:gd name="connsiteY6" fmla="*/ 432048 h 1044116"/>
                <a:gd name="connsiteX7" fmla="*/ 4248471 w 4792885"/>
                <a:gd name="connsiteY7" fmla="*/ 324036 h 1044116"/>
                <a:gd name="connsiteX8" fmla="*/ 4788530 w 4792885"/>
                <a:gd name="connsiteY8" fmla="*/ 324036 h 1044116"/>
                <a:gd name="connsiteX0" fmla="*/ 0 w 4788582"/>
                <a:gd name="connsiteY0" fmla="*/ 0 h 954798"/>
                <a:gd name="connsiteX1" fmla="*/ 108012 w 4788582"/>
                <a:gd name="connsiteY1" fmla="*/ 216024 h 954798"/>
                <a:gd name="connsiteX2" fmla="*/ 432048 w 4788582"/>
                <a:gd name="connsiteY2" fmla="*/ 576064 h 954798"/>
                <a:gd name="connsiteX3" fmla="*/ 1116124 w 4788582"/>
                <a:gd name="connsiteY3" fmla="*/ 936104 h 954798"/>
                <a:gd name="connsiteX4" fmla="*/ 1845514 w 4788582"/>
                <a:gd name="connsiteY4" fmla="*/ 884440 h 954798"/>
                <a:gd name="connsiteX5" fmla="*/ 2484277 w 4788582"/>
                <a:gd name="connsiteY5" fmla="*/ 720080 h 954798"/>
                <a:gd name="connsiteX6" fmla="*/ 3132346 w 4788582"/>
                <a:gd name="connsiteY6" fmla="*/ 432048 h 954798"/>
                <a:gd name="connsiteX7" fmla="*/ 4248471 w 4788582"/>
                <a:gd name="connsiteY7" fmla="*/ 324036 h 954798"/>
                <a:gd name="connsiteX8" fmla="*/ 4788530 w 4788582"/>
                <a:gd name="connsiteY8" fmla="*/ 324036 h 954798"/>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132346 w 4788582"/>
                <a:gd name="connsiteY6" fmla="*/ 432048 h 961189"/>
                <a:gd name="connsiteX7" fmla="*/ 4248471 w 4788582"/>
                <a:gd name="connsiteY7" fmla="*/ 324036 h 961189"/>
                <a:gd name="connsiteX8" fmla="*/ 4788530 w 4788582"/>
                <a:gd name="connsiteY8" fmla="*/ 324036 h 961189"/>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5 w 4788582"/>
                <a:gd name="connsiteY6" fmla="*/ 277459 h 961189"/>
                <a:gd name="connsiteX7" fmla="*/ 4248471 w 4788582"/>
                <a:gd name="connsiteY7" fmla="*/ 324036 h 961189"/>
                <a:gd name="connsiteX8" fmla="*/ 4788530 w 4788582"/>
                <a:gd name="connsiteY8" fmla="*/ 324036 h 961189"/>
                <a:gd name="connsiteX0" fmla="*/ 0 w 4788582"/>
                <a:gd name="connsiteY0" fmla="*/ 0 h 961189"/>
                <a:gd name="connsiteX1" fmla="*/ 108012 w 4788582"/>
                <a:gd name="connsiteY1" fmla="*/ 21602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6 w 4788582"/>
                <a:gd name="connsiteY6" fmla="*/ 308377 h 961189"/>
                <a:gd name="connsiteX7" fmla="*/ 4248471 w 4788582"/>
                <a:gd name="connsiteY7" fmla="*/ 324036 h 961189"/>
                <a:gd name="connsiteX8" fmla="*/ 4788530 w 4788582"/>
                <a:gd name="connsiteY8" fmla="*/ 324036 h 961189"/>
                <a:gd name="connsiteX0" fmla="*/ 0 w 4788582"/>
                <a:gd name="connsiteY0" fmla="*/ 0 h 961189"/>
                <a:gd name="connsiteX1" fmla="*/ 271053 w 4788582"/>
                <a:gd name="connsiteY1" fmla="*/ 154754 h 961189"/>
                <a:gd name="connsiteX2" fmla="*/ 432048 w 4788582"/>
                <a:gd name="connsiteY2" fmla="*/ 576064 h 961189"/>
                <a:gd name="connsiteX3" fmla="*/ 1116124 w 4788582"/>
                <a:gd name="connsiteY3" fmla="*/ 936104 h 961189"/>
                <a:gd name="connsiteX4" fmla="*/ 1845514 w 4788582"/>
                <a:gd name="connsiteY4" fmla="*/ 884440 h 961189"/>
                <a:gd name="connsiteX5" fmla="*/ 2343213 w 4788582"/>
                <a:gd name="connsiteY5" fmla="*/ 513960 h 961189"/>
                <a:gd name="connsiteX6" fmla="*/ 3006956 w 4788582"/>
                <a:gd name="connsiteY6" fmla="*/ 308377 h 961189"/>
                <a:gd name="connsiteX7" fmla="*/ 4248471 w 4788582"/>
                <a:gd name="connsiteY7" fmla="*/ 324036 h 961189"/>
                <a:gd name="connsiteX8" fmla="*/ 4788530 w 4788582"/>
                <a:gd name="connsiteY8" fmla="*/ 324036 h 961189"/>
                <a:gd name="connsiteX0" fmla="*/ 0 w 4788582"/>
                <a:gd name="connsiteY0" fmla="*/ 0 h 961189"/>
                <a:gd name="connsiteX1" fmla="*/ 271053 w 4788582"/>
                <a:gd name="connsiteY1" fmla="*/ 154754 h 961189"/>
                <a:gd name="connsiteX2" fmla="*/ 867026 w 4788582"/>
                <a:gd name="connsiteY2" fmla="*/ 408086 h 961189"/>
                <a:gd name="connsiteX3" fmla="*/ 432048 w 4788582"/>
                <a:gd name="connsiteY3" fmla="*/ 576064 h 961189"/>
                <a:gd name="connsiteX4" fmla="*/ 1116124 w 4788582"/>
                <a:gd name="connsiteY4" fmla="*/ 936104 h 961189"/>
                <a:gd name="connsiteX5" fmla="*/ 1845514 w 4788582"/>
                <a:gd name="connsiteY5" fmla="*/ 884440 h 961189"/>
                <a:gd name="connsiteX6" fmla="*/ 2343213 w 4788582"/>
                <a:gd name="connsiteY6" fmla="*/ 513960 h 961189"/>
                <a:gd name="connsiteX7" fmla="*/ 3006956 w 4788582"/>
                <a:gd name="connsiteY7" fmla="*/ 308377 h 961189"/>
                <a:gd name="connsiteX8" fmla="*/ 4248471 w 4788582"/>
                <a:gd name="connsiteY8" fmla="*/ 324036 h 961189"/>
                <a:gd name="connsiteX9" fmla="*/ 4788530 w 4788582"/>
                <a:gd name="connsiteY9" fmla="*/ 324036 h 961189"/>
                <a:gd name="connsiteX0" fmla="*/ 0 w 4788582"/>
                <a:gd name="connsiteY0" fmla="*/ 0 h 961189"/>
                <a:gd name="connsiteX1" fmla="*/ 345162 w 4788582"/>
                <a:gd name="connsiteY1" fmla="*/ 154754 h 961189"/>
                <a:gd name="connsiteX2" fmla="*/ 867026 w 4788582"/>
                <a:gd name="connsiteY2" fmla="*/ 408086 h 961189"/>
                <a:gd name="connsiteX3" fmla="*/ 432048 w 4788582"/>
                <a:gd name="connsiteY3" fmla="*/ 576064 h 961189"/>
                <a:gd name="connsiteX4" fmla="*/ 1116124 w 4788582"/>
                <a:gd name="connsiteY4" fmla="*/ 936104 h 961189"/>
                <a:gd name="connsiteX5" fmla="*/ 1845514 w 4788582"/>
                <a:gd name="connsiteY5" fmla="*/ 884440 h 961189"/>
                <a:gd name="connsiteX6" fmla="*/ 2343213 w 4788582"/>
                <a:gd name="connsiteY6" fmla="*/ 513960 h 961189"/>
                <a:gd name="connsiteX7" fmla="*/ 3006956 w 4788582"/>
                <a:gd name="connsiteY7" fmla="*/ 308377 h 961189"/>
                <a:gd name="connsiteX8" fmla="*/ 4248471 w 4788582"/>
                <a:gd name="connsiteY8" fmla="*/ 324036 h 961189"/>
                <a:gd name="connsiteX9" fmla="*/ 4788530 w 4788582"/>
                <a:gd name="connsiteY9" fmla="*/ 324036 h 961189"/>
                <a:gd name="connsiteX0" fmla="*/ 0 w 5040555"/>
                <a:gd name="connsiteY0" fmla="*/ 0 h 930553"/>
                <a:gd name="connsiteX1" fmla="*/ 597135 w 5040555"/>
                <a:gd name="connsiteY1" fmla="*/ 124118 h 930553"/>
                <a:gd name="connsiteX2" fmla="*/ 1118999 w 5040555"/>
                <a:gd name="connsiteY2" fmla="*/ 377450 h 930553"/>
                <a:gd name="connsiteX3" fmla="*/ 684021 w 5040555"/>
                <a:gd name="connsiteY3" fmla="*/ 545428 h 930553"/>
                <a:gd name="connsiteX4" fmla="*/ 1368097 w 5040555"/>
                <a:gd name="connsiteY4" fmla="*/ 905468 h 930553"/>
                <a:gd name="connsiteX5" fmla="*/ 2097487 w 5040555"/>
                <a:gd name="connsiteY5" fmla="*/ 853804 h 930553"/>
                <a:gd name="connsiteX6" fmla="*/ 2595186 w 5040555"/>
                <a:gd name="connsiteY6" fmla="*/ 483324 h 930553"/>
                <a:gd name="connsiteX7" fmla="*/ 3258929 w 5040555"/>
                <a:gd name="connsiteY7" fmla="*/ 277741 h 930553"/>
                <a:gd name="connsiteX8" fmla="*/ 4500444 w 5040555"/>
                <a:gd name="connsiteY8" fmla="*/ 293400 h 930553"/>
                <a:gd name="connsiteX9" fmla="*/ 5040503 w 5040555"/>
                <a:gd name="connsiteY9" fmla="*/ 293400 h 930553"/>
                <a:gd name="connsiteX0" fmla="*/ 0 w 5040555"/>
                <a:gd name="connsiteY0" fmla="*/ 0 h 930553"/>
                <a:gd name="connsiteX1" fmla="*/ 552670 w 5040555"/>
                <a:gd name="connsiteY1" fmla="*/ 73060 h 930553"/>
                <a:gd name="connsiteX2" fmla="*/ 1118999 w 5040555"/>
                <a:gd name="connsiteY2" fmla="*/ 377450 h 930553"/>
                <a:gd name="connsiteX3" fmla="*/ 684021 w 5040555"/>
                <a:gd name="connsiteY3" fmla="*/ 545428 h 930553"/>
                <a:gd name="connsiteX4" fmla="*/ 1368097 w 5040555"/>
                <a:gd name="connsiteY4" fmla="*/ 905468 h 930553"/>
                <a:gd name="connsiteX5" fmla="*/ 2097487 w 5040555"/>
                <a:gd name="connsiteY5" fmla="*/ 853804 h 930553"/>
                <a:gd name="connsiteX6" fmla="*/ 2595186 w 5040555"/>
                <a:gd name="connsiteY6" fmla="*/ 483324 h 930553"/>
                <a:gd name="connsiteX7" fmla="*/ 3258929 w 5040555"/>
                <a:gd name="connsiteY7" fmla="*/ 277741 h 930553"/>
                <a:gd name="connsiteX8" fmla="*/ 4500444 w 5040555"/>
                <a:gd name="connsiteY8" fmla="*/ 293400 h 930553"/>
                <a:gd name="connsiteX9" fmla="*/ 5040503 w 5040555"/>
                <a:gd name="connsiteY9" fmla="*/ 293400 h 930553"/>
                <a:gd name="connsiteX0" fmla="*/ 0 w 5040555"/>
                <a:gd name="connsiteY0" fmla="*/ 0 h 937360"/>
                <a:gd name="connsiteX1" fmla="*/ 552670 w 5040555"/>
                <a:gd name="connsiteY1" fmla="*/ 73060 h 937360"/>
                <a:gd name="connsiteX2" fmla="*/ 1118999 w 5040555"/>
                <a:gd name="connsiteY2" fmla="*/ 377450 h 937360"/>
                <a:gd name="connsiteX3" fmla="*/ 1410294 w 5040555"/>
                <a:gd name="connsiteY3" fmla="*/ 453523 h 937360"/>
                <a:gd name="connsiteX4" fmla="*/ 1368097 w 5040555"/>
                <a:gd name="connsiteY4" fmla="*/ 905468 h 937360"/>
                <a:gd name="connsiteX5" fmla="*/ 2097487 w 5040555"/>
                <a:gd name="connsiteY5" fmla="*/ 853804 h 937360"/>
                <a:gd name="connsiteX6" fmla="*/ 2595186 w 5040555"/>
                <a:gd name="connsiteY6" fmla="*/ 483324 h 937360"/>
                <a:gd name="connsiteX7" fmla="*/ 3258929 w 5040555"/>
                <a:gd name="connsiteY7" fmla="*/ 277741 h 937360"/>
                <a:gd name="connsiteX8" fmla="*/ 4500444 w 5040555"/>
                <a:gd name="connsiteY8" fmla="*/ 293400 h 937360"/>
                <a:gd name="connsiteX9" fmla="*/ 5040503 w 5040555"/>
                <a:gd name="connsiteY9" fmla="*/ 293400 h 937360"/>
                <a:gd name="connsiteX0" fmla="*/ 0 w 5040555"/>
                <a:gd name="connsiteY0" fmla="*/ 0 h 937361"/>
                <a:gd name="connsiteX1" fmla="*/ 552670 w 5040555"/>
                <a:gd name="connsiteY1" fmla="*/ 73060 h 937361"/>
                <a:gd name="connsiteX2" fmla="*/ 1118999 w 5040555"/>
                <a:gd name="connsiteY2" fmla="*/ 377450 h 937361"/>
                <a:gd name="connsiteX3" fmla="*/ 1528869 w 5040555"/>
                <a:gd name="connsiteY3" fmla="*/ 453523 h 937361"/>
                <a:gd name="connsiteX4" fmla="*/ 1368097 w 5040555"/>
                <a:gd name="connsiteY4" fmla="*/ 905468 h 937361"/>
                <a:gd name="connsiteX5" fmla="*/ 2097487 w 5040555"/>
                <a:gd name="connsiteY5" fmla="*/ 853804 h 937361"/>
                <a:gd name="connsiteX6" fmla="*/ 2595186 w 5040555"/>
                <a:gd name="connsiteY6" fmla="*/ 483324 h 937361"/>
                <a:gd name="connsiteX7" fmla="*/ 3258929 w 5040555"/>
                <a:gd name="connsiteY7" fmla="*/ 277741 h 937361"/>
                <a:gd name="connsiteX8" fmla="*/ 4500444 w 5040555"/>
                <a:gd name="connsiteY8" fmla="*/ 293400 h 937361"/>
                <a:gd name="connsiteX9" fmla="*/ 5040503 w 5040555"/>
                <a:gd name="connsiteY9" fmla="*/ 293400 h 937361"/>
                <a:gd name="connsiteX0" fmla="*/ 0 w 5040555"/>
                <a:gd name="connsiteY0" fmla="*/ 0 h 853906"/>
                <a:gd name="connsiteX1" fmla="*/ 552670 w 5040555"/>
                <a:gd name="connsiteY1" fmla="*/ 73060 h 853906"/>
                <a:gd name="connsiteX2" fmla="*/ 1118999 w 5040555"/>
                <a:gd name="connsiteY2" fmla="*/ 377450 h 853906"/>
                <a:gd name="connsiteX3" fmla="*/ 1528869 w 5040555"/>
                <a:gd name="connsiteY3" fmla="*/ 453523 h 853906"/>
                <a:gd name="connsiteX4" fmla="*/ 2361165 w 5040555"/>
                <a:gd name="connsiteY4" fmla="*/ 445943 h 853906"/>
                <a:gd name="connsiteX5" fmla="*/ 2097487 w 5040555"/>
                <a:gd name="connsiteY5" fmla="*/ 853804 h 853906"/>
                <a:gd name="connsiteX6" fmla="*/ 2595186 w 5040555"/>
                <a:gd name="connsiteY6" fmla="*/ 483324 h 853906"/>
                <a:gd name="connsiteX7" fmla="*/ 3258929 w 5040555"/>
                <a:gd name="connsiteY7" fmla="*/ 277741 h 853906"/>
                <a:gd name="connsiteX8" fmla="*/ 4500444 w 5040555"/>
                <a:gd name="connsiteY8" fmla="*/ 293400 h 853906"/>
                <a:gd name="connsiteX9" fmla="*/ 5040503 w 5040555"/>
                <a:gd name="connsiteY9" fmla="*/ 293400 h 853906"/>
                <a:gd name="connsiteX0" fmla="*/ 0 w 5040555"/>
                <a:gd name="connsiteY0" fmla="*/ 0 h 483475"/>
                <a:gd name="connsiteX1" fmla="*/ 552670 w 5040555"/>
                <a:gd name="connsiteY1" fmla="*/ 73060 h 483475"/>
                <a:gd name="connsiteX2" fmla="*/ 1118999 w 5040555"/>
                <a:gd name="connsiteY2" fmla="*/ 377450 h 483475"/>
                <a:gd name="connsiteX3" fmla="*/ 1528869 w 5040555"/>
                <a:gd name="connsiteY3" fmla="*/ 453523 h 483475"/>
                <a:gd name="connsiteX4" fmla="*/ 2361165 w 5040555"/>
                <a:gd name="connsiteY4" fmla="*/ 445943 h 483475"/>
                <a:gd name="connsiteX5" fmla="*/ 2823761 w 5040555"/>
                <a:gd name="connsiteY5" fmla="*/ 241104 h 483475"/>
                <a:gd name="connsiteX6" fmla="*/ 2595186 w 5040555"/>
                <a:gd name="connsiteY6" fmla="*/ 483324 h 483475"/>
                <a:gd name="connsiteX7" fmla="*/ 3258929 w 5040555"/>
                <a:gd name="connsiteY7" fmla="*/ 277741 h 483475"/>
                <a:gd name="connsiteX8" fmla="*/ 4500444 w 5040555"/>
                <a:gd name="connsiteY8" fmla="*/ 293400 h 483475"/>
                <a:gd name="connsiteX9" fmla="*/ 5040503 w 5040555"/>
                <a:gd name="connsiteY9" fmla="*/ 293400 h 483475"/>
                <a:gd name="connsiteX0" fmla="*/ 0 w 5040555"/>
                <a:gd name="connsiteY0" fmla="*/ 0 h 483475"/>
                <a:gd name="connsiteX1" fmla="*/ 552670 w 5040555"/>
                <a:gd name="connsiteY1" fmla="*/ 73060 h 483475"/>
                <a:gd name="connsiteX2" fmla="*/ 1118999 w 5040555"/>
                <a:gd name="connsiteY2" fmla="*/ 377450 h 483475"/>
                <a:gd name="connsiteX3" fmla="*/ 1528869 w 5040555"/>
                <a:gd name="connsiteY3" fmla="*/ 453523 h 483475"/>
                <a:gd name="connsiteX4" fmla="*/ 2361165 w 5040555"/>
                <a:gd name="connsiteY4" fmla="*/ 445943 h 483475"/>
                <a:gd name="connsiteX5" fmla="*/ 2823761 w 5040555"/>
                <a:gd name="connsiteY5" fmla="*/ 241104 h 483475"/>
                <a:gd name="connsiteX6" fmla="*/ 2595186 w 5040555"/>
                <a:gd name="connsiteY6" fmla="*/ 483324 h 483475"/>
                <a:gd name="connsiteX7" fmla="*/ 3258929 w 5040555"/>
                <a:gd name="connsiteY7" fmla="*/ 277741 h 483475"/>
                <a:gd name="connsiteX8" fmla="*/ 4500444 w 5040555"/>
                <a:gd name="connsiteY8" fmla="*/ 293400 h 483475"/>
                <a:gd name="connsiteX9" fmla="*/ 5040503 w 5040555"/>
                <a:gd name="connsiteY9" fmla="*/ 293400 h 483475"/>
                <a:gd name="connsiteX0" fmla="*/ 0 w 5040555"/>
                <a:gd name="connsiteY0" fmla="*/ 0 h 467440"/>
                <a:gd name="connsiteX1" fmla="*/ 552670 w 5040555"/>
                <a:gd name="connsiteY1" fmla="*/ 73060 h 467440"/>
                <a:gd name="connsiteX2" fmla="*/ 1118999 w 5040555"/>
                <a:gd name="connsiteY2" fmla="*/ 377450 h 467440"/>
                <a:gd name="connsiteX3" fmla="*/ 1528869 w 5040555"/>
                <a:gd name="connsiteY3" fmla="*/ 453523 h 467440"/>
                <a:gd name="connsiteX4" fmla="*/ 2361165 w 5040555"/>
                <a:gd name="connsiteY4" fmla="*/ 445943 h 467440"/>
                <a:gd name="connsiteX5" fmla="*/ 2823761 w 5040555"/>
                <a:gd name="connsiteY5" fmla="*/ 241104 h 467440"/>
                <a:gd name="connsiteX6" fmla="*/ 3258929 w 5040555"/>
                <a:gd name="connsiteY6" fmla="*/ 277741 h 467440"/>
                <a:gd name="connsiteX7" fmla="*/ 4500444 w 5040555"/>
                <a:gd name="connsiteY7" fmla="*/ 293400 h 467440"/>
                <a:gd name="connsiteX8" fmla="*/ 5040503 w 5040555"/>
                <a:gd name="connsiteY8" fmla="*/ 293400 h 467440"/>
                <a:gd name="connsiteX0" fmla="*/ 0 w 5040555"/>
                <a:gd name="connsiteY0" fmla="*/ 0 h 467440"/>
                <a:gd name="connsiteX1" fmla="*/ 552670 w 5040555"/>
                <a:gd name="connsiteY1" fmla="*/ 73060 h 467440"/>
                <a:gd name="connsiteX2" fmla="*/ 1118999 w 5040555"/>
                <a:gd name="connsiteY2" fmla="*/ 377450 h 467440"/>
                <a:gd name="connsiteX3" fmla="*/ 1528869 w 5040555"/>
                <a:gd name="connsiteY3" fmla="*/ 453523 h 467440"/>
                <a:gd name="connsiteX4" fmla="*/ 2361165 w 5040555"/>
                <a:gd name="connsiteY4" fmla="*/ 445943 h 467440"/>
                <a:gd name="connsiteX5" fmla="*/ 2823761 w 5040555"/>
                <a:gd name="connsiteY5" fmla="*/ 241104 h 467440"/>
                <a:gd name="connsiteX6" fmla="*/ 3288573 w 5040555"/>
                <a:gd name="connsiteY6" fmla="*/ 175624 h 467440"/>
                <a:gd name="connsiteX7" fmla="*/ 4500444 w 5040555"/>
                <a:gd name="connsiteY7" fmla="*/ 293400 h 467440"/>
                <a:gd name="connsiteX8" fmla="*/ 5040503 w 5040555"/>
                <a:gd name="connsiteY8" fmla="*/ 293400 h 467440"/>
                <a:gd name="connsiteX0" fmla="*/ 0 w 5040503"/>
                <a:gd name="connsiteY0" fmla="*/ 0 h 467440"/>
                <a:gd name="connsiteX1" fmla="*/ 552670 w 5040503"/>
                <a:gd name="connsiteY1" fmla="*/ 73060 h 467440"/>
                <a:gd name="connsiteX2" fmla="*/ 1118999 w 5040503"/>
                <a:gd name="connsiteY2" fmla="*/ 377450 h 467440"/>
                <a:gd name="connsiteX3" fmla="*/ 1528869 w 5040503"/>
                <a:gd name="connsiteY3" fmla="*/ 453523 h 467440"/>
                <a:gd name="connsiteX4" fmla="*/ 2361165 w 5040503"/>
                <a:gd name="connsiteY4" fmla="*/ 445943 h 467440"/>
                <a:gd name="connsiteX5" fmla="*/ 2823761 w 5040503"/>
                <a:gd name="connsiteY5" fmla="*/ 241104 h 467440"/>
                <a:gd name="connsiteX6" fmla="*/ 3288573 w 5040503"/>
                <a:gd name="connsiteY6" fmla="*/ 175624 h 467440"/>
                <a:gd name="connsiteX7" fmla="*/ 3670417 w 5040503"/>
                <a:gd name="connsiteY7" fmla="*/ 211707 h 467440"/>
                <a:gd name="connsiteX8" fmla="*/ 5040503 w 5040503"/>
                <a:gd name="connsiteY8" fmla="*/ 293400 h 467440"/>
                <a:gd name="connsiteX0" fmla="*/ 0 w 4195654"/>
                <a:gd name="connsiteY0" fmla="*/ 0 h 467440"/>
                <a:gd name="connsiteX1" fmla="*/ 552670 w 4195654"/>
                <a:gd name="connsiteY1" fmla="*/ 73060 h 467440"/>
                <a:gd name="connsiteX2" fmla="*/ 1118999 w 4195654"/>
                <a:gd name="connsiteY2" fmla="*/ 377450 h 467440"/>
                <a:gd name="connsiteX3" fmla="*/ 1528869 w 4195654"/>
                <a:gd name="connsiteY3" fmla="*/ 453523 h 467440"/>
                <a:gd name="connsiteX4" fmla="*/ 2361165 w 4195654"/>
                <a:gd name="connsiteY4" fmla="*/ 445943 h 467440"/>
                <a:gd name="connsiteX5" fmla="*/ 2823761 w 4195654"/>
                <a:gd name="connsiteY5" fmla="*/ 241104 h 467440"/>
                <a:gd name="connsiteX6" fmla="*/ 3288573 w 4195654"/>
                <a:gd name="connsiteY6" fmla="*/ 175624 h 467440"/>
                <a:gd name="connsiteX7" fmla="*/ 3670417 w 4195654"/>
                <a:gd name="connsiteY7" fmla="*/ 211707 h 467440"/>
                <a:gd name="connsiteX8" fmla="*/ 4195654 w 4195654"/>
                <a:gd name="connsiteY8" fmla="*/ 150437 h 467440"/>
                <a:gd name="connsiteX0" fmla="*/ 0 w 4195654"/>
                <a:gd name="connsiteY0" fmla="*/ 0 h 466917"/>
                <a:gd name="connsiteX1" fmla="*/ 552670 w 4195654"/>
                <a:gd name="connsiteY1" fmla="*/ 73060 h 466917"/>
                <a:gd name="connsiteX2" fmla="*/ 1252396 w 4195654"/>
                <a:gd name="connsiteY2" fmla="*/ 428508 h 466917"/>
                <a:gd name="connsiteX3" fmla="*/ 1528869 w 4195654"/>
                <a:gd name="connsiteY3" fmla="*/ 453523 h 466917"/>
                <a:gd name="connsiteX4" fmla="*/ 2361165 w 4195654"/>
                <a:gd name="connsiteY4" fmla="*/ 445943 h 466917"/>
                <a:gd name="connsiteX5" fmla="*/ 2823761 w 4195654"/>
                <a:gd name="connsiteY5" fmla="*/ 241104 h 466917"/>
                <a:gd name="connsiteX6" fmla="*/ 3288573 w 4195654"/>
                <a:gd name="connsiteY6" fmla="*/ 175624 h 466917"/>
                <a:gd name="connsiteX7" fmla="*/ 3670417 w 4195654"/>
                <a:gd name="connsiteY7" fmla="*/ 211707 h 466917"/>
                <a:gd name="connsiteX8" fmla="*/ 4195654 w 4195654"/>
                <a:gd name="connsiteY8" fmla="*/ 150437 h 466917"/>
                <a:gd name="connsiteX0" fmla="*/ 0 w 4195654"/>
                <a:gd name="connsiteY0" fmla="*/ 0 h 466917"/>
                <a:gd name="connsiteX1" fmla="*/ 552670 w 4195654"/>
                <a:gd name="connsiteY1" fmla="*/ 73060 h 466917"/>
                <a:gd name="connsiteX2" fmla="*/ 1252396 w 4195654"/>
                <a:gd name="connsiteY2" fmla="*/ 428508 h 466917"/>
                <a:gd name="connsiteX3" fmla="*/ 1588157 w 4195654"/>
                <a:gd name="connsiteY3" fmla="*/ 453523 h 466917"/>
                <a:gd name="connsiteX4" fmla="*/ 2361165 w 4195654"/>
                <a:gd name="connsiteY4" fmla="*/ 445943 h 466917"/>
                <a:gd name="connsiteX5" fmla="*/ 2823761 w 4195654"/>
                <a:gd name="connsiteY5" fmla="*/ 241104 h 466917"/>
                <a:gd name="connsiteX6" fmla="*/ 3288573 w 4195654"/>
                <a:gd name="connsiteY6" fmla="*/ 175624 h 466917"/>
                <a:gd name="connsiteX7" fmla="*/ 3670417 w 4195654"/>
                <a:gd name="connsiteY7" fmla="*/ 211707 h 466917"/>
                <a:gd name="connsiteX8" fmla="*/ 4195654 w 4195654"/>
                <a:gd name="connsiteY8" fmla="*/ 150437 h 466917"/>
                <a:gd name="connsiteX0" fmla="*/ 0 w 4195654"/>
                <a:gd name="connsiteY0" fmla="*/ 0 h 470481"/>
                <a:gd name="connsiteX1" fmla="*/ 552670 w 4195654"/>
                <a:gd name="connsiteY1" fmla="*/ 73060 h 470481"/>
                <a:gd name="connsiteX2" fmla="*/ 1074534 w 4195654"/>
                <a:gd name="connsiteY2" fmla="*/ 326391 h 470481"/>
                <a:gd name="connsiteX3" fmla="*/ 1588157 w 4195654"/>
                <a:gd name="connsiteY3" fmla="*/ 453523 h 470481"/>
                <a:gd name="connsiteX4" fmla="*/ 2361165 w 4195654"/>
                <a:gd name="connsiteY4" fmla="*/ 445943 h 470481"/>
                <a:gd name="connsiteX5" fmla="*/ 2823761 w 4195654"/>
                <a:gd name="connsiteY5" fmla="*/ 241104 h 470481"/>
                <a:gd name="connsiteX6" fmla="*/ 3288573 w 4195654"/>
                <a:gd name="connsiteY6" fmla="*/ 175624 h 470481"/>
                <a:gd name="connsiteX7" fmla="*/ 3670417 w 4195654"/>
                <a:gd name="connsiteY7" fmla="*/ 211707 h 470481"/>
                <a:gd name="connsiteX8" fmla="*/ 4195654 w 4195654"/>
                <a:gd name="connsiteY8" fmla="*/ 150437 h 470481"/>
                <a:gd name="connsiteX0" fmla="*/ 0 w 4195654"/>
                <a:gd name="connsiteY0" fmla="*/ 0 h 455739"/>
                <a:gd name="connsiteX1" fmla="*/ 552670 w 4195654"/>
                <a:gd name="connsiteY1" fmla="*/ 73060 h 455739"/>
                <a:gd name="connsiteX2" fmla="*/ 1074534 w 4195654"/>
                <a:gd name="connsiteY2" fmla="*/ 326391 h 455739"/>
                <a:gd name="connsiteX3" fmla="*/ 1588157 w 4195654"/>
                <a:gd name="connsiteY3" fmla="*/ 453523 h 455739"/>
                <a:gd name="connsiteX4" fmla="*/ 2361165 w 4195654"/>
                <a:gd name="connsiteY4" fmla="*/ 394885 h 455739"/>
                <a:gd name="connsiteX5" fmla="*/ 2823761 w 4195654"/>
                <a:gd name="connsiteY5" fmla="*/ 241104 h 455739"/>
                <a:gd name="connsiteX6" fmla="*/ 3288573 w 4195654"/>
                <a:gd name="connsiteY6" fmla="*/ 175624 h 455739"/>
                <a:gd name="connsiteX7" fmla="*/ 3670417 w 4195654"/>
                <a:gd name="connsiteY7" fmla="*/ 211707 h 455739"/>
                <a:gd name="connsiteX8" fmla="*/ 4195654 w 4195654"/>
                <a:gd name="connsiteY8" fmla="*/ 150437 h 455739"/>
                <a:gd name="connsiteX0" fmla="*/ 0 w 4195654"/>
                <a:gd name="connsiteY0" fmla="*/ 0 h 455739"/>
                <a:gd name="connsiteX1" fmla="*/ 552670 w 4195654"/>
                <a:gd name="connsiteY1" fmla="*/ 73060 h 455739"/>
                <a:gd name="connsiteX2" fmla="*/ 1074534 w 4195654"/>
                <a:gd name="connsiteY2" fmla="*/ 326391 h 455739"/>
                <a:gd name="connsiteX3" fmla="*/ 1588157 w 4195654"/>
                <a:gd name="connsiteY3" fmla="*/ 453523 h 455739"/>
                <a:gd name="connsiteX4" fmla="*/ 2361165 w 4195654"/>
                <a:gd name="connsiteY4" fmla="*/ 394885 h 455739"/>
                <a:gd name="connsiteX5" fmla="*/ 2823761 w 4195654"/>
                <a:gd name="connsiteY5" fmla="*/ 241104 h 455739"/>
                <a:gd name="connsiteX6" fmla="*/ 3184819 w 4195654"/>
                <a:gd name="connsiteY6" fmla="*/ 165412 h 455739"/>
                <a:gd name="connsiteX7" fmla="*/ 3670417 w 4195654"/>
                <a:gd name="connsiteY7" fmla="*/ 211707 h 455739"/>
                <a:gd name="connsiteX8" fmla="*/ 4195654 w 4195654"/>
                <a:gd name="connsiteY8" fmla="*/ 150437 h 455739"/>
                <a:gd name="connsiteX0" fmla="*/ 0 w 4195654"/>
                <a:gd name="connsiteY0" fmla="*/ 0 h 463070"/>
                <a:gd name="connsiteX1" fmla="*/ 552670 w 4195654"/>
                <a:gd name="connsiteY1" fmla="*/ 73060 h 463070"/>
                <a:gd name="connsiteX2" fmla="*/ 852205 w 4195654"/>
                <a:gd name="connsiteY2" fmla="*/ 203851 h 463070"/>
                <a:gd name="connsiteX3" fmla="*/ 1588157 w 4195654"/>
                <a:gd name="connsiteY3" fmla="*/ 453523 h 463070"/>
                <a:gd name="connsiteX4" fmla="*/ 2361165 w 4195654"/>
                <a:gd name="connsiteY4" fmla="*/ 394885 h 463070"/>
                <a:gd name="connsiteX5" fmla="*/ 2823761 w 4195654"/>
                <a:gd name="connsiteY5" fmla="*/ 241104 h 463070"/>
                <a:gd name="connsiteX6" fmla="*/ 3184819 w 4195654"/>
                <a:gd name="connsiteY6" fmla="*/ 165412 h 463070"/>
                <a:gd name="connsiteX7" fmla="*/ 3670417 w 4195654"/>
                <a:gd name="connsiteY7" fmla="*/ 211707 h 463070"/>
                <a:gd name="connsiteX8" fmla="*/ 4195654 w 4195654"/>
                <a:gd name="connsiteY8" fmla="*/ 150437 h 463070"/>
                <a:gd name="connsiteX0" fmla="*/ 0 w 4195654"/>
                <a:gd name="connsiteY0" fmla="*/ 0 h 454023"/>
                <a:gd name="connsiteX1" fmla="*/ 552670 w 4195654"/>
                <a:gd name="connsiteY1" fmla="*/ 73060 h 454023"/>
                <a:gd name="connsiteX2" fmla="*/ 852205 w 4195654"/>
                <a:gd name="connsiteY2" fmla="*/ 203851 h 454023"/>
                <a:gd name="connsiteX3" fmla="*/ 1193109 w 4195654"/>
                <a:gd name="connsiteY3" fmla="*/ 367239 h 454023"/>
                <a:gd name="connsiteX4" fmla="*/ 1588157 w 4195654"/>
                <a:gd name="connsiteY4" fmla="*/ 453523 h 454023"/>
                <a:gd name="connsiteX5" fmla="*/ 2361165 w 4195654"/>
                <a:gd name="connsiteY5" fmla="*/ 394885 h 454023"/>
                <a:gd name="connsiteX6" fmla="*/ 2823761 w 4195654"/>
                <a:gd name="connsiteY6" fmla="*/ 241104 h 454023"/>
                <a:gd name="connsiteX7" fmla="*/ 3184819 w 4195654"/>
                <a:gd name="connsiteY7" fmla="*/ 165412 h 454023"/>
                <a:gd name="connsiteX8" fmla="*/ 3670417 w 4195654"/>
                <a:gd name="connsiteY8" fmla="*/ 211707 h 454023"/>
                <a:gd name="connsiteX9" fmla="*/ 4195654 w 4195654"/>
                <a:gd name="connsiteY9" fmla="*/ 150437 h 454023"/>
                <a:gd name="connsiteX0" fmla="*/ 0 w 4077079"/>
                <a:gd name="connsiteY0" fmla="*/ 0 h 416493"/>
                <a:gd name="connsiteX1" fmla="*/ 434095 w 4077079"/>
                <a:gd name="connsiteY1" fmla="*/ 35530 h 416493"/>
                <a:gd name="connsiteX2" fmla="*/ 733630 w 4077079"/>
                <a:gd name="connsiteY2" fmla="*/ 166321 h 416493"/>
                <a:gd name="connsiteX3" fmla="*/ 1074534 w 4077079"/>
                <a:gd name="connsiteY3" fmla="*/ 329709 h 416493"/>
                <a:gd name="connsiteX4" fmla="*/ 1469582 w 4077079"/>
                <a:gd name="connsiteY4" fmla="*/ 415993 h 416493"/>
                <a:gd name="connsiteX5" fmla="*/ 2242590 w 4077079"/>
                <a:gd name="connsiteY5" fmla="*/ 357355 h 416493"/>
                <a:gd name="connsiteX6" fmla="*/ 2705186 w 4077079"/>
                <a:gd name="connsiteY6" fmla="*/ 203574 h 416493"/>
                <a:gd name="connsiteX7" fmla="*/ 3066244 w 4077079"/>
                <a:gd name="connsiteY7" fmla="*/ 127882 h 416493"/>
                <a:gd name="connsiteX8" fmla="*/ 3551842 w 4077079"/>
                <a:gd name="connsiteY8" fmla="*/ 174177 h 416493"/>
                <a:gd name="connsiteX9" fmla="*/ 4077079 w 4077079"/>
                <a:gd name="connsiteY9" fmla="*/ 112907 h 416493"/>
                <a:gd name="connsiteX0" fmla="*/ 0 w 4077079"/>
                <a:gd name="connsiteY0" fmla="*/ 0 h 416493"/>
                <a:gd name="connsiteX1" fmla="*/ 434095 w 4077079"/>
                <a:gd name="connsiteY1" fmla="*/ 35530 h 416493"/>
                <a:gd name="connsiteX2" fmla="*/ 733630 w 4077079"/>
                <a:gd name="connsiteY2" fmla="*/ 166321 h 416493"/>
                <a:gd name="connsiteX3" fmla="*/ 1074534 w 4077079"/>
                <a:gd name="connsiteY3" fmla="*/ 329709 h 416493"/>
                <a:gd name="connsiteX4" fmla="*/ 1469582 w 4077079"/>
                <a:gd name="connsiteY4" fmla="*/ 415993 h 416493"/>
                <a:gd name="connsiteX5" fmla="*/ 2242590 w 4077079"/>
                <a:gd name="connsiteY5" fmla="*/ 357355 h 416493"/>
                <a:gd name="connsiteX6" fmla="*/ 2705186 w 4077079"/>
                <a:gd name="connsiteY6" fmla="*/ 203574 h 416493"/>
                <a:gd name="connsiteX7" fmla="*/ 3081066 w 4077079"/>
                <a:gd name="connsiteY7" fmla="*/ 156030 h 416493"/>
                <a:gd name="connsiteX8" fmla="*/ 3551842 w 4077079"/>
                <a:gd name="connsiteY8" fmla="*/ 174177 h 416493"/>
                <a:gd name="connsiteX9" fmla="*/ 4077079 w 4077079"/>
                <a:gd name="connsiteY9" fmla="*/ 112907 h 416493"/>
                <a:gd name="connsiteX0" fmla="*/ 0 w 4077079"/>
                <a:gd name="connsiteY0" fmla="*/ 0 h 444429"/>
                <a:gd name="connsiteX1" fmla="*/ 434095 w 4077079"/>
                <a:gd name="connsiteY1" fmla="*/ 35530 h 444429"/>
                <a:gd name="connsiteX2" fmla="*/ 733630 w 4077079"/>
                <a:gd name="connsiteY2" fmla="*/ 166321 h 444429"/>
                <a:gd name="connsiteX3" fmla="*/ 1074534 w 4077079"/>
                <a:gd name="connsiteY3" fmla="*/ 329709 h 444429"/>
                <a:gd name="connsiteX4" fmla="*/ 1602980 w 4077079"/>
                <a:gd name="connsiteY4" fmla="*/ 444140 h 444429"/>
                <a:gd name="connsiteX5" fmla="*/ 2242590 w 4077079"/>
                <a:gd name="connsiteY5" fmla="*/ 357355 h 444429"/>
                <a:gd name="connsiteX6" fmla="*/ 2705186 w 4077079"/>
                <a:gd name="connsiteY6" fmla="*/ 203574 h 444429"/>
                <a:gd name="connsiteX7" fmla="*/ 3081066 w 4077079"/>
                <a:gd name="connsiteY7" fmla="*/ 156030 h 444429"/>
                <a:gd name="connsiteX8" fmla="*/ 3551842 w 4077079"/>
                <a:gd name="connsiteY8" fmla="*/ 174177 h 444429"/>
                <a:gd name="connsiteX9" fmla="*/ 4077079 w 4077079"/>
                <a:gd name="connsiteY9" fmla="*/ 112907 h 444429"/>
                <a:gd name="connsiteX0" fmla="*/ 0 w 4077079"/>
                <a:gd name="connsiteY0" fmla="*/ 0 h 491221"/>
                <a:gd name="connsiteX1" fmla="*/ 434095 w 4077079"/>
                <a:gd name="connsiteY1" fmla="*/ 35530 h 491221"/>
                <a:gd name="connsiteX2" fmla="*/ 733630 w 4077079"/>
                <a:gd name="connsiteY2" fmla="*/ 166321 h 491221"/>
                <a:gd name="connsiteX3" fmla="*/ 1074534 w 4077079"/>
                <a:gd name="connsiteY3" fmla="*/ 329709 h 491221"/>
                <a:gd name="connsiteX4" fmla="*/ 1647446 w 4077079"/>
                <a:gd name="connsiteY4" fmla="*/ 491052 h 491221"/>
                <a:gd name="connsiteX5" fmla="*/ 2242590 w 4077079"/>
                <a:gd name="connsiteY5" fmla="*/ 357355 h 491221"/>
                <a:gd name="connsiteX6" fmla="*/ 2705186 w 4077079"/>
                <a:gd name="connsiteY6" fmla="*/ 203574 h 491221"/>
                <a:gd name="connsiteX7" fmla="*/ 3081066 w 4077079"/>
                <a:gd name="connsiteY7" fmla="*/ 156030 h 491221"/>
                <a:gd name="connsiteX8" fmla="*/ 3551842 w 4077079"/>
                <a:gd name="connsiteY8" fmla="*/ 174177 h 491221"/>
                <a:gd name="connsiteX9" fmla="*/ 4077079 w 4077079"/>
                <a:gd name="connsiteY9" fmla="*/ 112907 h 491221"/>
                <a:gd name="connsiteX0" fmla="*/ 0 w 4077079"/>
                <a:gd name="connsiteY0" fmla="*/ 0 h 528751"/>
                <a:gd name="connsiteX1" fmla="*/ 434095 w 4077079"/>
                <a:gd name="connsiteY1" fmla="*/ 73060 h 528751"/>
                <a:gd name="connsiteX2" fmla="*/ 733630 w 4077079"/>
                <a:gd name="connsiteY2" fmla="*/ 203851 h 528751"/>
                <a:gd name="connsiteX3" fmla="*/ 1074534 w 4077079"/>
                <a:gd name="connsiteY3" fmla="*/ 367239 h 528751"/>
                <a:gd name="connsiteX4" fmla="*/ 1647446 w 4077079"/>
                <a:gd name="connsiteY4" fmla="*/ 528582 h 528751"/>
                <a:gd name="connsiteX5" fmla="*/ 2242590 w 4077079"/>
                <a:gd name="connsiteY5" fmla="*/ 394885 h 528751"/>
                <a:gd name="connsiteX6" fmla="*/ 2705186 w 4077079"/>
                <a:gd name="connsiteY6" fmla="*/ 241104 h 528751"/>
                <a:gd name="connsiteX7" fmla="*/ 3081066 w 4077079"/>
                <a:gd name="connsiteY7" fmla="*/ 193560 h 528751"/>
                <a:gd name="connsiteX8" fmla="*/ 3551842 w 4077079"/>
                <a:gd name="connsiteY8" fmla="*/ 211707 h 528751"/>
                <a:gd name="connsiteX9" fmla="*/ 4077079 w 4077079"/>
                <a:gd name="connsiteY9" fmla="*/ 150437 h 528751"/>
                <a:gd name="connsiteX0" fmla="*/ 0 w 4077079"/>
                <a:gd name="connsiteY0" fmla="*/ 0 h 481959"/>
                <a:gd name="connsiteX1" fmla="*/ 434095 w 4077079"/>
                <a:gd name="connsiteY1" fmla="*/ 73060 h 481959"/>
                <a:gd name="connsiteX2" fmla="*/ 733630 w 4077079"/>
                <a:gd name="connsiteY2" fmla="*/ 203851 h 481959"/>
                <a:gd name="connsiteX3" fmla="*/ 1074534 w 4077079"/>
                <a:gd name="connsiteY3" fmla="*/ 367239 h 481959"/>
                <a:gd name="connsiteX4" fmla="*/ 1662267 w 4077079"/>
                <a:gd name="connsiteY4" fmla="*/ 481670 h 481959"/>
                <a:gd name="connsiteX5" fmla="*/ 2242590 w 4077079"/>
                <a:gd name="connsiteY5" fmla="*/ 394885 h 481959"/>
                <a:gd name="connsiteX6" fmla="*/ 2705186 w 4077079"/>
                <a:gd name="connsiteY6" fmla="*/ 241104 h 481959"/>
                <a:gd name="connsiteX7" fmla="*/ 3081066 w 4077079"/>
                <a:gd name="connsiteY7" fmla="*/ 193560 h 481959"/>
                <a:gd name="connsiteX8" fmla="*/ 3551842 w 4077079"/>
                <a:gd name="connsiteY8" fmla="*/ 211707 h 481959"/>
                <a:gd name="connsiteX9" fmla="*/ 4077079 w 4077079"/>
                <a:gd name="connsiteY9" fmla="*/ 150437 h 481959"/>
                <a:gd name="connsiteX0" fmla="*/ 0 w 4077079"/>
                <a:gd name="connsiteY0" fmla="*/ 0 h 419053"/>
                <a:gd name="connsiteX1" fmla="*/ 434095 w 4077079"/>
                <a:gd name="connsiteY1" fmla="*/ 73060 h 419053"/>
                <a:gd name="connsiteX2" fmla="*/ 733630 w 4077079"/>
                <a:gd name="connsiteY2" fmla="*/ 203851 h 419053"/>
                <a:gd name="connsiteX3" fmla="*/ 1074534 w 4077079"/>
                <a:gd name="connsiteY3" fmla="*/ 367239 h 419053"/>
                <a:gd name="connsiteX4" fmla="*/ 1662267 w 4077079"/>
                <a:gd name="connsiteY4" fmla="*/ 415994 h 419053"/>
                <a:gd name="connsiteX5" fmla="*/ 2242590 w 4077079"/>
                <a:gd name="connsiteY5" fmla="*/ 394885 h 419053"/>
                <a:gd name="connsiteX6" fmla="*/ 2705186 w 4077079"/>
                <a:gd name="connsiteY6" fmla="*/ 241104 h 419053"/>
                <a:gd name="connsiteX7" fmla="*/ 3081066 w 4077079"/>
                <a:gd name="connsiteY7" fmla="*/ 193560 h 419053"/>
                <a:gd name="connsiteX8" fmla="*/ 3551842 w 4077079"/>
                <a:gd name="connsiteY8" fmla="*/ 211707 h 419053"/>
                <a:gd name="connsiteX9" fmla="*/ 4077079 w 4077079"/>
                <a:gd name="connsiteY9" fmla="*/ 150437 h 419053"/>
                <a:gd name="connsiteX0" fmla="*/ 0 w 4077079"/>
                <a:gd name="connsiteY0" fmla="*/ 0 h 415994"/>
                <a:gd name="connsiteX1" fmla="*/ 434095 w 4077079"/>
                <a:gd name="connsiteY1" fmla="*/ 73060 h 415994"/>
                <a:gd name="connsiteX2" fmla="*/ 733630 w 4077079"/>
                <a:gd name="connsiteY2" fmla="*/ 203851 h 415994"/>
                <a:gd name="connsiteX3" fmla="*/ 1074534 w 4077079"/>
                <a:gd name="connsiteY3" fmla="*/ 367239 h 415994"/>
                <a:gd name="connsiteX4" fmla="*/ 1662267 w 4077079"/>
                <a:gd name="connsiteY4" fmla="*/ 415994 h 415994"/>
                <a:gd name="connsiteX5" fmla="*/ 2242590 w 4077079"/>
                <a:gd name="connsiteY5" fmla="*/ 366738 h 415994"/>
                <a:gd name="connsiteX6" fmla="*/ 2705186 w 4077079"/>
                <a:gd name="connsiteY6" fmla="*/ 241104 h 415994"/>
                <a:gd name="connsiteX7" fmla="*/ 3081066 w 4077079"/>
                <a:gd name="connsiteY7" fmla="*/ 193560 h 415994"/>
                <a:gd name="connsiteX8" fmla="*/ 3551842 w 4077079"/>
                <a:gd name="connsiteY8" fmla="*/ 211707 h 415994"/>
                <a:gd name="connsiteX9" fmla="*/ 4077079 w 4077079"/>
                <a:gd name="connsiteY9" fmla="*/ 150437 h 415994"/>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081066 w 4077079"/>
                <a:gd name="connsiteY7" fmla="*/ 193560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4077079"/>
                <a:gd name="connsiteY0" fmla="*/ 0 h 416549"/>
                <a:gd name="connsiteX1" fmla="*/ 434095 w 4077079"/>
                <a:gd name="connsiteY1" fmla="*/ 73060 h 416549"/>
                <a:gd name="connsiteX2" fmla="*/ 733630 w 4077079"/>
                <a:gd name="connsiteY2" fmla="*/ 203851 h 416549"/>
                <a:gd name="connsiteX3" fmla="*/ 1089355 w 4077079"/>
                <a:gd name="connsiteY3" fmla="*/ 339092 h 416549"/>
                <a:gd name="connsiteX4" fmla="*/ 1662267 w 4077079"/>
                <a:gd name="connsiteY4" fmla="*/ 415994 h 416549"/>
                <a:gd name="connsiteX5" fmla="*/ 2242590 w 4077079"/>
                <a:gd name="connsiteY5" fmla="*/ 366738 h 416549"/>
                <a:gd name="connsiteX6" fmla="*/ 2705186 w 4077079"/>
                <a:gd name="connsiteY6" fmla="*/ 241104 h 416549"/>
                <a:gd name="connsiteX7" fmla="*/ 3110710 w 4077079"/>
                <a:gd name="connsiteY7" fmla="*/ 71588 h 416549"/>
                <a:gd name="connsiteX8" fmla="*/ 3551842 w 4077079"/>
                <a:gd name="connsiteY8" fmla="*/ 211707 h 416549"/>
                <a:gd name="connsiteX9" fmla="*/ 4077079 w 4077079"/>
                <a:gd name="connsiteY9" fmla="*/ 15043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551842"/>
                <a:gd name="connsiteY0" fmla="*/ 0 h 416549"/>
                <a:gd name="connsiteX1" fmla="*/ 434095 w 3551842"/>
                <a:gd name="connsiteY1" fmla="*/ 73060 h 416549"/>
                <a:gd name="connsiteX2" fmla="*/ 733630 w 3551842"/>
                <a:gd name="connsiteY2" fmla="*/ 203851 h 416549"/>
                <a:gd name="connsiteX3" fmla="*/ 1089355 w 3551842"/>
                <a:gd name="connsiteY3" fmla="*/ 339092 h 416549"/>
                <a:gd name="connsiteX4" fmla="*/ 1662267 w 3551842"/>
                <a:gd name="connsiteY4" fmla="*/ 415994 h 416549"/>
                <a:gd name="connsiteX5" fmla="*/ 2242590 w 3551842"/>
                <a:gd name="connsiteY5" fmla="*/ 366738 h 416549"/>
                <a:gd name="connsiteX6" fmla="*/ 2705186 w 3551842"/>
                <a:gd name="connsiteY6" fmla="*/ 241104 h 416549"/>
                <a:gd name="connsiteX7" fmla="*/ 3110710 w 3551842"/>
                <a:gd name="connsiteY7" fmla="*/ 71588 h 416549"/>
                <a:gd name="connsiteX8" fmla="*/ 3551842 w 3551842"/>
                <a:gd name="connsiteY8" fmla="*/ 211707 h 416549"/>
                <a:gd name="connsiteX0" fmla="*/ 0 w 3110710"/>
                <a:gd name="connsiteY0" fmla="*/ 0 h 416549"/>
                <a:gd name="connsiteX1" fmla="*/ 434095 w 3110710"/>
                <a:gd name="connsiteY1" fmla="*/ 73060 h 416549"/>
                <a:gd name="connsiteX2" fmla="*/ 733630 w 3110710"/>
                <a:gd name="connsiteY2" fmla="*/ 203851 h 416549"/>
                <a:gd name="connsiteX3" fmla="*/ 1089355 w 3110710"/>
                <a:gd name="connsiteY3" fmla="*/ 339092 h 416549"/>
                <a:gd name="connsiteX4" fmla="*/ 1662267 w 3110710"/>
                <a:gd name="connsiteY4" fmla="*/ 415994 h 416549"/>
                <a:gd name="connsiteX5" fmla="*/ 2242590 w 3110710"/>
                <a:gd name="connsiteY5" fmla="*/ 366738 h 416549"/>
                <a:gd name="connsiteX6" fmla="*/ 2705186 w 3110710"/>
                <a:gd name="connsiteY6" fmla="*/ 241104 h 416549"/>
                <a:gd name="connsiteX7" fmla="*/ 3110710 w 3110710"/>
                <a:gd name="connsiteY7" fmla="*/ 71588 h 416549"/>
                <a:gd name="connsiteX0" fmla="*/ 0 w 3110710"/>
                <a:gd name="connsiteY0" fmla="*/ 0 h 416522"/>
                <a:gd name="connsiteX1" fmla="*/ 434095 w 3110710"/>
                <a:gd name="connsiteY1" fmla="*/ 73060 h 416522"/>
                <a:gd name="connsiteX2" fmla="*/ 733630 w 3110710"/>
                <a:gd name="connsiteY2" fmla="*/ 203851 h 416522"/>
                <a:gd name="connsiteX3" fmla="*/ 1089355 w 3110710"/>
                <a:gd name="connsiteY3" fmla="*/ 339092 h 416522"/>
                <a:gd name="connsiteX4" fmla="*/ 1662267 w 3110710"/>
                <a:gd name="connsiteY4" fmla="*/ 415994 h 416522"/>
                <a:gd name="connsiteX5" fmla="*/ 2242590 w 3110710"/>
                <a:gd name="connsiteY5" fmla="*/ 366738 h 416522"/>
                <a:gd name="connsiteX6" fmla="*/ 2616255 w 3110710"/>
                <a:gd name="connsiteY6" fmla="*/ 250486 h 416522"/>
                <a:gd name="connsiteX7" fmla="*/ 3110710 w 3110710"/>
                <a:gd name="connsiteY7" fmla="*/ 71588 h 416522"/>
                <a:gd name="connsiteX0" fmla="*/ 0 w 2873560"/>
                <a:gd name="connsiteY0" fmla="*/ 0 h 416522"/>
                <a:gd name="connsiteX1" fmla="*/ 434095 w 2873560"/>
                <a:gd name="connsiteY1" fmla="*/ 73060 h 416522"/>
                <a:gd name="connsiteX2" fmla="*/ 733630 w 2873560"/>
                <a:gd name="connsiteY2" fmla="*/ 203851 h 416522"/>
                <a:gd name="connsiteX3" fmla="*/ 1089355 w 2873560"/>
                <a:gd name="connsiteY3" fmla="*/ 339092 h 416522"/>
                <a:gd name="connsiteX4" fmla="*/ 1662267 w 2873560"/>
                <a:gd name="connsiteY4" fmla="*/ 415994 h 416522"/>
                <a:gd name="connsiteX5" fmla="*/ 2242590 w 2873560"/>
                <a:gd name="connsiteY5" fmla="*/ 366738 h 416522"/>
                <a:gd name="connsiteX6" fmla="*/ 2616255 w 2873560"/>
                <a:gd name="connsiteY6" fmla="*/ 250486 h 416522"/>
                <a:gd name="connsiteX7" fmla="*/ 2873560 w 2873560"/>
                <a:gd name="connsiteY7" fmla="*/ 90353 h 416522"/>
                <a:gd name="connsiteX0" fmla="*/ 0 w 2903204"/>
                <a:gd name="connsiteY0" fmla="*/ 0 h 416522"/>
                <a:gd name="connsiteX1" fmla="*/ 434095 w 2903204"/>
                <a:gd name="connsiteY1" fmla="*/ 73060 h 416522"/>
                <a:gd name="connsiteX2" fmla="*/ 733630 w 2903204"/>
                <a:gd name="connsiteY2" fmla="*/ 203851 h 416522"/>
                <a:gd name="connsiteX3" fmla="*/ 1089355 w 2903204"/>
                <a:gd name="connsiteY3" fmla="*/ 339092 h 416522"/>
                <a:gd name="connsiteX4" fmla="*/ 1662267 w 2903204"/>
                <a:gd name="connsiteY4" fmla="*/ 415994 h 416522"/>
                <a:gd name="connsiteX5" fmla="*/ 2242590 w 2903204"/>
                <a:gd name="connsiteY5" fmla="*/ 366738 h 416522"/>
                <a:gd name="connsiteX6" fmla="*/ 2616255 w 2903204"/>
                <a:gd name="connsiteY6" fmla="*/ 250486 h 416522"/>
                <a:gd name="connsiteX7" fmla="*/ 2903204 w 2903204"/>
                <a:gd name="connsiteY7" fmla="*/ 127882 h 416522"/>
                <a:gd name="connsiteX0" fmla="*/ 0 w 2903204"/>
                <a:gd name="connsiteY0" fmla="*/ 0 h 416522"/>
                <a:gd name="connsiteX1" fmla="*/ 508204 w 2903204"/>
                <a:gd name="connsiteY1" fmla="*/ 35531 h 416522"/>
                <a:gd name="connsiteX2" fmla="*/ 733630 w 2903204"/>
                <a:gd name="connsiteY2" fmla="*/ 203851 h 416522"/>
                <a:gd name="connsiteX3" fmla="*/ 1089355 w 2903204"/>
                <a:gd name="connsiteY3" fmla="*/ 339092 h 416522"/>
                <a:gd name="connsiteX4" fmla="*/ 1662267 w 2903204"/>
                <a:gd name="connsiteY4" fmla="*/ 415994 h 416522"/>
                <a:gd name="connsiteX5" fmla="*/ 2242590 w 2903204"/>
                <a:gd name="connsiteY5" fmla="*/ 366738 h 416522"/>
                <a:gd name="connsiteX6" fmla="*/ 2616255 w 2903204"/>
                <a:gd name="connsiteY6" fmla="*/ 250486 h 416522"/>
                <a:gd name="connsiteX7" fmla="*/ 2903204 w 2903204"/>
                <a:gd name="connsiteY7" fmla="*/ 127882 h 416522"/>
                <a:gd name="connsiteX0" fmla="*/ 0 w 2395000"/>
                <a:gd name="connsiteY0" fmla="*/ 0 h 380991"/>
                <a:gd name="connsiteX1" fmla="*/ 225426 w 2395000"/>
                <a:gd name="connsiteY1" fmla="*/ 168320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395000"/>
                <a:gd name="connsiteY0" fmla="*/ 0 h 380991"/>
                <a:gd name="connsiteX1" fmla="*/ 210605 w 2395000"/>
                <a:gd name="connsiteY1" fmla="*/ 83878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395000"/>
                <a:gd name="connsiteY0" fmla="*/ 0 h 380991"/>
                <a:gd name="connsiteX1" fmla="*/ 210605 w 2395000"/>
                <a:gd name="connsiteY1" fmla="*/ 83878 h 380991"/>
                <a:gd name="connsiteX2" fmla="*/ 581151 w 2395000"/>
                <a:gd name="connsiteY2" fmla="*/ 303561 h 380991"/>
                <a:gd name="connsiteX3" fmla="*/ 1154063 w 2395000"/>
                <a:gd name="connsiteY3" fmla="*/ 380463 h 380991"/>
                <a:gd name="connsiteX4" fmla="*/ 1734386 w 2395000"/>
                <a:gd name="connsiteY4" fmla="*/ 331207 h 380991"/>
                <a:gd name="connsiteX5" fmla="*/ 2108051 w 2395000"/>
                <a:gd name="connsiteY5" fmla="*/ 214955 h 380991"/>
                <a:gd name="connsiteX6" fmla="*/ 2395000 w 2395000"/>
                <a:gd name="connsiteY6" fmla="*/ 92351 h 380991"/>
                <a:gd name="connsiteX0" fmla="*/ 0 w 2184395"/>
                <a:gd name="connsiteY0" fmla="*/ 0 h 297113"/>
                <a:gd name="connsiteX1" fmla="*/ 370546 w 2184395"/>
                <a:gd name="connsiteY1" fmla="*/ 219683 h 297113"/>
                <a:gd name="connsiteX2" fmla="*/ 943458 w 2184395"/>
                <a:gd name="connsiteY2" fmla="*/ 296585 h 297113"/>
                <a:gd name="connsiteX3" fmla="*/ 1523781 w 2184395"/>
                <a:gd name="connsiteY3" fmla="*/ 247329 h 297113"/>
                <a:gd name="connsiteX4" fmla="*/ 1897446 w 2184395"/>
                <a:gd name="connsiteY4" fmla="*/ 131077 h 297113"/>
                <a:gd name="connsiteX5" fmla="*/ 2184395 w 2184395"/>
                <a:gd name="connsiteY5" fmla="*/ 8473 h 297113"/>
                <a:gd name="connsiteX0" fmla="*/ 0 w 2184395"/>
                <a:gd name="connsiteY0" fmla="*/ 0 h 297378"/>
                <a:gd name="connsiteX1" fmla="*/ 370546 w 2184395"/>
                <a:gd name="connsiteY1" fmla="*/ 219683 h 297378"/>
                <a:gd name="connsiteX2" fmla="*/ 943458 w 2184395"/>
                <a:gd name="connsiteY2" fmla="*/ 296585 h 297378"/>
                <a:gd name="connsiteX3" fmla="*/ 1523781 w 2184395"/>
                <a:gd name="connsiteY3" fmla="*/ 247329 h 297378"/>
                <a:gd name="connsiteX4" fmla="*/ 1882624 w 2184395"/>
                <a:gd name="connsiteY4" fmla="*/ 65400 h 297378"/>
                <a:gd name="connsiteX5" fmla="*/ 2184395 w 2184395"/>
                <a:gd name="connsiteY5" fmla="*/ 8473 h 297378"/>
                <a:gd name="connsiteX0" fmla="*/ 0 w 1882624"/>
                <a:gd name="connsiteY0" fmla="*/ 0 h 297378"/>
                <a:gd name="connsiteX1" fmla="*/ 370546 w 1882624"/>
                <a:gd name="connsiteY1" fmla="*/ 219683 h 297378"/>
                <a:gd name="connsiteX2" fmla="*/ 943458 w 1882624"/>
                <a:gd name="connsiteY2" fmla="*/ 296585 h 297378"/>
                <a:gd name="connsiteX3" fmla="*/ 1523781 w 1882624"/>
                <a:gd name="connsiteY3" fmla="*/ 247329 h 297378"/>
                <a:gd name="connsiteX4" fmla="*/ 1882624 w 1882624"/>
                <a:gd name="connsiteY4" fmla="*/ 65400 h 297378"/>
                <a:gd name="connsiteX0" fmla="*/ 0 w 1882624"/>
                <a:gd name="connsiteY0" fmla="*/ 0 h 325105"/>
                <a:gd name="connsiteX1" fmla="*/ 370546 w 1882624"/>
                <a:gd name="connsiteY1" fmla="*/ 219683 h 325105"/>
                <a:gd name="connsiteX2" fmla="*/ 973102 w 1882624"/>
                <a:gd name="connsiteY2" fmla="*/ 324732 h 325105"/>
                <a:gd name="connsiteX3" fmla="*/ 1523781 w 1882624"/>
                <a:gd name="connsiteY3" fmla="*/ 247329 h 325105"/>
                <a:gd name="connsiteX4" fmla="*/ 1882624 w 1882624"/>
                <a:gd name="connsiteY4" fmla="*/ 65400 h 325105"/>
                <a:gd name="connsiteX0" fmla="*/ 0 w 1823336"/>
                <a:gd name="connsiteY0" fmla="*/ 0 h 325165"/>
                <a:gd name="connsiteX1" fmla="*/ 370546 w 1823336"/>
                <a:gd name="connsiteY1" fmla="*/ 219683 h 325165"/>
                <a:gd name="connsiteX2" fmla="*/ 973102 w 1823336"/>
                <a:gd name="connsiteY2" fmla="*/ 324732 h 325165"/>
                <a:gd name="connsiteX3" fmla="*/ 1523781 w 1823336"/>
                <a:gd name="connsiteY3" fmla="*/ 247329 h 325165"/>
                <a:gd name="connsiteX4" fmla="*/ 1823336 w 1823336"/>
                <a:gd name="connsiteY4" fmla="*/ 27871 h 325165"/>
                <a:gd name="connsiteX0" fmla="*/ 0 w 1823336"/>
                <a:gd name="connsiteY0" fmla="*/ 0 h 324732"/>
                <a:gd name="connsiteX1" fmla="*/ 370546 w 1823336"/>
                <a:gd name="connsiteY1" fmla="*/ 219683 h 324732"/>
                <a:gd name="connsiteX2" fmla="*/ 973102 w 1823336"/>
                <a:gd name="connsiteY2" fmla="*/ 324732 h 324732"/>
                <a:gd name="connsiteX3" fmla="*/ 1523781 w 1823336"/>
                <a:gd name="connsiteY3" fmla="*/ 219181 h 324732"/>
                <a:gd name="connsiteX4" fmla="*/ 1823336 w 1823336"/>
                <a:gd name="connsiteY4" fmla="*/ 27871 h 324732"/>
                <a:gd name="connsiteX0" fmla="*/ 0 w 1823336"/>
                <a:gd name="connsiteY0" fmla="*/ 0 h 352879"/>
                <a:gd name="connsiteX1" fmla="*/ 370546 w 1823336"/>
                <a:gd name="connsiteY1" fmla="*/ 247830 h 352879"/>
                <a:gd name="connsiteX2" fmla="*/ 973102 w 1823336"/>
                <a:gd name="connsiteY2" fmla="*/ 352879 h 352879"/>
                <a:gd name="connsiteX3" fmla="*/ 1523781 w 1823336"/>
                <a:gd name="connsiteY3" fmla="*/ 247328 h 352879"/>
                <a:gd name="connsiteX4" fmla="*/ 1823336 w 1823336"/>
                <a:gd name="connsiteY4" fmla="*/ 56018 h 352879"/>
                <a:gd name="connsiteX0" fmla="*/ 0 w 1719582"/>
                <a:gd name="connsiteY0" fmla="*/ 0 h 352879"/>
                <a:gd name="connsiteX1" fmla="*/ 370546 w 1719582"/>
                <a:gd name="connsiteY1" fmla="*/ 247830 h 352879"/>
                <a:gd name="connsiteX2" fmla="*/ 973102 w 1719582"/>
                <a:gd name="connsiteY2" fmla="*/ 352879 h 352879"/>
                <a:gd name="connsiteX3" fmla="*/ 1523781 w 1719582"/>
                <a:gd name="connsiteY3" fmla="*/ 247328 h 352879"/>
                <a:gd name="connsiteX4" fmla="*/ 1719582 w 1719582"/>
                <a:gd name="connsiteY4" fmla="*/ 74783 h 352879"/>
                <a:gd name="connsiteX0" fmla="*/ 0 w 1719582"/>
                <a:gd name="connsiteY0" fmla="*/ 0 h 352920"/>
                <a:gd name="connsiteX1" fmla="*/ 370546 w 1719582"/>
                <a:gd name="connsiteY1" fmla="*/ 247830 h 352920"/>
                <a:gd name="connsiteX2" fmla="*/ 973102 w 1719582"/>
                <a:gd name="connsiteY2" fmla="*/ 352879 h 352920"/>
                <a:gd name="connsiteX3" fmla="*/ 1508959 w 1719582"/>
                <a:gd name="connsiteY3" fmla="*/ 237946 h 352920"/>
                <a:gd name="connsiteX4" fmla="*/ 1719582 w 1719582"/>
                <a:gd name="connsiteY4" fmla="*/ 74783 h 352920"/>
                <a:gd name="connsiteX0" fmla="*/ 0 w 1660294"/>
                <a:gd name="connsiteY0" fmla="*/ 0 h 352920"/>
                <a:gd name="connsiteX1" fmla="*/ 370546 w 1660294"/>
                <a:gd name="connsiteY1" fmla="*/ 247830 h 352920"/>
                <a:gd name="connsiteX2" fmla="*/ 973102 w 1660294"/>
                <a:gd name="connsiteY2" fmla="*/ 352879 h 352920"/>
                <a:gd name="connsiteX3" fmla="*/ 1508959 w 1660294"/>
                <a:gd name="connsiteY3" fmla="*/ 237946 h 352920"/>
                <a:gd name="connsiteX4" fmla="*/ 1660294 w 1660294"/>
                <a:gd name="connsiteY4" fmla="*/ 74783 h 352920"/>
                <a:gd name="connsiteX0" fmla="*/ 0 w 1467609"/>
                <a:gd name="connsiteY0" fmla="*/ 28423 h 278126"/>
                <a:gd name="connsiteX1" fmla="*/ 177861 w 1467609"/>
                <a:gd name="connsiteY1" fmla="*/ 173047 h 278126"/>
                <a:gd name="connsiteX2" fmla="*/ 780417 w 1467609"/>
                <a:gd name="connsiteY2" fmla="*/ 278096 h 278126"/>
                <a:gd name="connsiteX3" fmla="*/ 1316274 w 1467609"/>
                <a:gd name="connsiteY3" fmla="*/ 163163 h 278126"/>
                <a:gd name="connsiteX4" fmla="*/ 1467609 w 1467609"/>
                <a:gd name="connsiteY4" fmla="*/ 0 h 278126"/>
                <a:gd name="connsiteX0" fmla="*/ 0 w 1467609"/>
                <a:gd name="connsiteY0" fmla="*/ 28423 h 278189"/>
                <a:gd name="connsiteX1" fmla="*/ 222327 w 1467609"/>
                <a:gd name="connsiteY1" fmla="*/ 144900 h 278189"/>
                <a:gd name="connsiteX2" fmla="*/ 780417 w 1467609"/>
                <a:gd name="connsiteY2" fmla="*/ 278096 h 278189"/>
                <a:gd name="connsiteX3" fmla="*/ 1316274 w 1467609"/>
                <a:gd name="connsiteY3" fmla="*/ 163163 h 278189"/>
                <a:gd name="connsiteX4" fmla="*/ 1467609 w 1467609"/>
                <a:gd name="connsiteY4" fmla="*/ 0 h 278189"/>
                <a:gd name="connsiteX0" fmla="*/ 0 w 1467609"/>
                <a:gd name="connsiteY0" fmla="*/ 28423 h 278126"/>
                <a:gd name="connsiteX1" fmla="*/ 222327 w 1467609"/>
                <a:gd name="connsiteY1" fmla="*/ 173047 h 278126"/>
                <a:gd name="connsiteX2" fmla="*/ 780417 w 1467609"/>
                <a:gd name="connsiteY2" fmla="*/ 278096 h 278126"/>
                <a:gd name="connsiteX3" fmla="*/ 1316274 w 1467609"/>
                <a:gd name="connsiteY3" fmla="*/ 163163 h 278126"/>
                <a:gd name="connsiteX4" fmla="*/ 1467609 w 1467609"/>
                <a:gd name="connsiteY4" fmla="*/ 0 h 278126"/>
                <a:gd name="connsiteX0" fmla="*/ 0 w 1467609"/>
                <a:gd name="connsiteY0" fmla="*/ 28423 h 278127"/>
                <a:gd name="connsiteX1" fmla="*/ 222327 w 1467609"/>
                <a:gd name="connsiteY1" fmla="*/ 173047 h 278127"/>
                <a:gd name="connsiteX2" fmla="*/ 780417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127"/>
                <a:gd name="connsiteX1" fmla="*/ 222327 w 1467609"/>
                <a:gd name="connsiteY1" fmla="*/ 173047 h 278127"/>
                <a:gd name="connsiteX2" fmla="*/ 795239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127"/>
                <a:gd name="connsiteX1" fmla="*/ 281615 w 1467609"/>
                <a:gd name="connsiteY1" fmla="*/ 173047 h 278127"/>
                <a:gd name="connsiteX2" fmla="*/ 795239 w 1467609"/>
                <a:gd name="connsiteY2" fmla="*/ 278096 h 278127"/>
                <a:gd name="connsiteX3" fmla="*/ 1242165 w 1467609"/>
                <a:gd name="connsiteY3" fmla="*/ 181928 h 278127"/>
                <a:gd name="connsiteX4" fmla="*/ 1467609 w 1467609"/>
                <a:gd name="connsiteY4" fmla="*/ 0 h 278127"/>
                <a:gd name="connsiteX0" fmla="*/ 0 w 1467609"/>
                <a:gd name="connsiteY0" fmla="*/ 28423 h 278207"/>
                <a:gd name="connsiteX1" fmla="*/ 281615 w 1467609"/>
                <a:gd name="connsiteY1" fmla="*/ 173047 h 278207"/>
                <a:gd name="connsiteX2" fmla="*/ 795239 w 1467609"/>
                <a:gd name="connsiteY2" fmla="*/ 278096 h 278207"/>
                <a:gd name="connsiteX3" fmla="*/ 1242166 w 1467609"/>
                <a:gd name="connsiteY3" fmla="*/ 153781 h 278207"/>
                <a:gd name="connsiteX4" fmla="*/ 1467609 w 1467609"/>
                <a:gd name="connsiteY4" fmla="*/ 0 h 278207"/>
                <a:gd name="connsiteX0" fmla="*/ 0 w 1467609"/>
                <a:gd name="connsiteY0" fmla="*/ 276 h 278215"/>
                <a:gd name="connsiteX1" fmla="*/ 281615 w 1467609"/>
                <a:gd name="connsiteY1" fmla="*/ 173047 h 278215"/>
                <a:gd name="connsiteX2" fmla="*/ 795239 w 1467609"/>
                <a:gd name="connsiteY2" fmla="*/ 278096 h 278215"/>
                <a:gd name="connsiteX3" fmla="*/ 1242166 w 1467609"/>
                <a:gd name="connsiteY3" fmla="*/ 153781 h 278215"/>
                <a:gd name="connsiteX4" fmla="*/ 1467609 w 1467609"/>
                <a:gd name="connsiteY4" fmla="*/ 0 h 278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609" h="278215">
                  <a:moveTo>
                    <a:pt x="0" y="276"/>
                  </a:moveTo>
                  <a:cubicBezTo>
                    <a:pt x="96858" y="50869"/>
                    <a:pt x="149075" y="126744"/>
                    <a:pt x="281615" y="173047"/>
                  </a:cubicBezTo>
                  <a:cubicBezTo>
                    <a:pt x="414155" y="219350"/>
                    <a:pt x="635147" y="281307"/>
                    <a:pt x="795239" y="278096"/>
                  </a:cubicBezTo>
                  <a:cubicBezTo>
                    <a:pt x="955331" y="274885"/>
                    <a:pt x="1130104" y="200130"/>
                    <a:pt x="1242166" y="153781"/>
                  </a:cubicBezTo>
                  <a:cubicBezTo>
                    <a:pt x="1354228" y="107432"/>
                    <a:pt x="1357507" y="39809"/>
                    <a:pt x="1467609" y="0"/>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8" name="グループ化 7"/>
            <p:cNvGrpSpPr/>
            <p:nvPr/>
          </p:nvGrpSpPr>
          <p:grpSpPr>
            <a:xfrm>
              <a:off x="3486005" y="1397148"/>
              <a:ext cx="720874" cy="828886"/>
              <a:chOff x="3929134" y="1872470"/>
              <a:chExt cx="720874" cy="828886"/>
            </a:xfrm>
          </p:grpSpPr>
          <p:cxnSp>
            <p:nvCxnSpPr>
              <p:cNvPr id="20" name="直線矢印コネクタ 19"/>
              <p:cNvCxnSpPr/>
              <p:nvPr/>
            </p:nvCxnSpPr>
            <p:spPr>
              <a:xfrm rot="5400000">
                <a:off x="4235168" y="2286516"/>
                <a:ext cx="82809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rot="10800000">
                <a:off x="3929134" y="1872470"/>
                <a:ext cx="72008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9" name="直線矢印コネクタ 8"/>
            <p:cNvCxnSpPr/>
            <p:nvPr/>
          </p:nvCxnSpPr>
          <p:spPr>
            <a:xfrm flipH="1">
              <a:off x="5963502" y="2351457"/>
              <a:ext cx="408823" cy="6039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5989571" y="1889792"/>
              <a:ext cx="2104946" cy="461665"/>
            </a:xfrm>
            <a:prstGeom prst="rect">
              <a:avLst/>
            </a:prstGeom>
            <a:noFill/>
          </p:spPr>
          <p:txBody>
            <a:bodyPr wrap="square" rtlCol="0">
              <a:spAutoFit/>
            </a:bodyPr>
            <a:lstStyle/>
            <a:p>
              <a:r>
                <a:rPr kumimoji="1" lang="ja-JP" altLang="en-US" sz="2400" dirty="0" smtClean="0"/>
                <a:t>引張応力領域</a:t>
              </a:r>
              <a:endParaRPr kumimoji="1" lang="ja-JP" altLang="en-US" sz="2400" dirty="0"/>
            </a:p>
          </p:txBody>
        </p:sp>
        <p:sp>
          <p:nvSpPr>
            <p:cNvPr id="11" name="テキスト ボックス 10"/>
            <p:cNvSpPr txBox="1"/>
            <p:nvPr/>
          </p:nvSpPr>
          <p:spPr>
            <a:xfrm>
              <a:off x="4281000" y="3861048"/>
              <a:ext cx="2761043" cy="864468"/>
            </a:xfrm>
            <a:prstGeom prst="rect">
              <a:avLst/>
            </a:prstGeom>
            <a:noFill/>
          </p:spPr>
          <p:txBody>
            <a:bodyPr wrap="square" rtlCol="0">
              <a:spAutoFit/>
            </a:bodyPr>
            <a:lstStyle/>
            <a:p>
              <a:r>
                <a:rPr kumimoji="1" lang="ja-JP" altLang="en-US" sz="2400" dirty="0" smtClean="0"/>
                <a:t>塑性変形領域から発生したき裂</a:t>
              </a:r>
              <a:endParaRPr kumimoji="1" lang="ja-JP" altLang="en-US" sz="2400" dirty="0"/>
            </a:p>
          </p:txBody>
        </p:sp>
        <p:cxnSp>
          <p:nvCxnSpPr>
            <p:cNvPr id="12" name="直線矢印コネクタ 11"/>
            <p:cNvCxnSpPr/>
            <p:nvPr/>
          </p:nvCxnSpPr>
          <p:spPr>
            <a:xfrm flipH="1">
              <a:off x="3463633" y="3302894"/>
              <a:ext cx="730164" cy="832447"/>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785930" y="4010631"/>
              <a:ext cx="1731980" cy="830997"/>
            </a:xfrm>
            <a:prstGeom prst="rect">
              <a:avLst/>
            </a:prstGeom>
            <a:noFill/>
          </p:spPr>
          <p:txBody>
            <a:bodyPr wrap="square" rtlCol="0">
              <a:spAutoFit/>
            </a:bodyPr>
            <a:lstStyle/>
            <a:p>
              <a:r>
                <a:rPr kumimoji="1" lang="ja-JP" altLang="en-US" sz="2400" dirty="0" smtClean="0"/>
                <a:t>最大せん断応力の位置</a:t>
              </a:r>
              <a:endParaRPr kumimoji="1" lang="ja-JP" altLang="en-US" sz="2400" dirty="0"/>
            </a:p>
          </p:txBody>
        </p:sp>
        <p:sp>
          <p:nvSpPr>
            <p:cNvPr id="14" name="テキスト ボックス 13"/>
            <p:cNvSpPr txBox="1"/>
            <p:nvPr/>
          </p:nvSpPr>
          <p:spPr>
            <a:xfrm>
              <a:off x="3916553" y="2897413"/>
              <a:ext cx="573065" cy="584775"/>
            </a:xfrm>
            <a:prstGeom prst="rect">
              <a:avLst/>
            </a:prstGeom>
            <a:noFill/>
          </p:spPr>
          <p:txBody>
            <a:bodyPr wrap="square" rtlCol="0">
              <a:spAutoFit/>
            </a:bodyPr>
            <a:lstStyle/>
            <a:p>
              <a:r>
                <a:rPr kumimoji="1" lang="en-US" altLang="ja-JP" sz="3200" b="1" dirty="0" smtClean="0">
                  <a:solidFill>
                    <a:srgbClr val="0070C0"/>
                  </a:solidFill>
                </a:rPr>
                <a:t>×</a:t>
              </a:r>
              <a:endParaRPr kumimoji="1" lang="ja-JP" altLang="en-US" sz="3200" b="1" dirty="0">
                <a:solidFill>
                  <a:srgbClr val="0070C0"/>
                </a:solidFill>
              </a:endParaRPr>
            </a:p>
          </p:txBody>
        </p:sp>
        <p:sp>
          <p:nvSpPr>
            <p:cNvPr id="15" name="フリーフォーム 14"/>
            <p:cNvSpPr/>
            <p:nvPr/>
          </p:nvSpPr>
          <p:spPr>
            <a:xfrm>
              <a:off x="2210020" y="2699999"/>
              <a:ext cx="1253613" cy="286227"/>
            </a:xfrm>
            <a:custGeom>
              <a:avLst/>
              <a:gdLst>
                <a:gd name="connsiteX0" fmla="*/ 0 w 1415845"/>
                <a:gd name="connsiteY0" fmla="*/ 117987 h 340350"/>
                <a:gd name="connsiteX1" fmla="*/ 368710 w 1415845"/>
                <a:gd name="connsiteY1" fmla="*/ 280219 h 340350"/>
                <a:gd name="connsiteX2" fmla="*/ 766916 w 1415845"/>
                <a:gd name="connsiteY2" fmla="*/ 339213 h 340350"/>
                <a:gd name="connsiteX3" fmla="*/ 1150375 w 1415845"/>
                <a:gd name="connsiteY3" fmla="*/ 235974 h 340350"/>
                <a:gd name="connsiteX4" fmla="*/ 1415845 w 1415845"/>
                <a:gd name="connsiteY4" fmla="*/ 0 h 340350"/>
                <a:gd name="connsiteX0" fmla="*/ 0 w 1607574"/>
                <a:gd name="connsiteY0" fmla="*/ 0 h 416546"/>
                <a:gd name="connsiteX1" fmla="*/ 560439 w 1607574"/>
                <a:gd name="connsiteY1" fmla="*/ 353961 h 416546"/>
                <a:gd name="connsiteX2" fmla="*/ 958645 w 1607574"/>
                <a:gd name="connsiteY2" fmla="*/ 412955 h 416546"/>
                <a:gd name="connsiteX3" fmla="*/ 1342104 w 1607574"/>
                <a:gd name="connsiteY3" fmla="*/ 309716 h 416546"/>
                <a:gd name="connsiteX4" fmla="*/ 1607574 w 1607574"/>
                <a:gd name="connsiteY4" fmla="*/ 73742 h 416546"/>
                <a:gd name="connsiteX0" fmla="*/ 0 w 1607574"/>
                <a:gd name="connsiteY0" fmla="*/ 0 h 424062"/>
                <a:gd name="connsiteX1" fmla="*/ 560439 w 1607574"/>
                <a:gd name="connsiteY1" fmla="*/ 353961 h 424062"/>
                <a:gd name="connsiteX2" fmla="*/ 958645 w 1607574"/>
                <a:gd name="connsiteY2" fmla="*/ 412955 h 424062"/>
                <a:gd name="connsiteX3" fmla="*/ 1253613 w 1607574"/>
                <a:gd name="connsiteY3" fmla="*/ 206477 h 424062"/>
                <a:gd name="connsiteX4" fmla="*/ 1607574 w 1607574"/>
                <a:gd name="connsiteY4" fmla="*/ 73742 h 424062"/>
                <a:gd name="connsiteX0" fmla="*/ 0 w 1607574"/>
                <a:gd name="connsiteY0" fmla="*/ 0 h 364476"/>
                <a:gd name="connsiteX1" fmla="*/ 560439 w 1607574"/>
                <a:gd name="connsiteY1" fmla="*/ 353961 h 364476"/>
                <a:gd name="connsiteX2" fmla="*/ 840658 w 1607574"/>
                <a:gd name="connsiteY2" fmla="*/ 265471 h 364476"/>
                <a:gd name="connsiteX3" fmla="*/ 1253613 w 1607574"/>
                <a:gd name="connsiteY3" fmla="*/ 206477 h 364476"/>
                <a:gd name="connsiteX4" fmla="*/ 1607574 w 1607574"/>
                <a:gd name="connsiteY4" fmla="*/ 73742 h 364476"/>
                <a:gd name="connsiteX0" fmla="*/ 0 w 1607574"/>
                <a:gd name="connsiteY0" fmla="*/ 0 h 265974"/>
                <a:gd name="connsiteX1" fmla="*/ 427704 w 1607574"/>
                <a:gd name="connsiteY1" fmla="*/ 176980 h 265974"/>
                <a:gd name="connsiteX2" fmla="*/ 840658 w 1607574"/>
                <a:gd name="connsiteY2" fmla="*/ 265471 h 265974"/>
                <a:gd name="connsiteX3" fmla="*/ 1253613 w 1607574"/>
                <a:gd name="connsiteY3" fmla="*/ 206477 h 265974"/>
                <a:gd name="connsiteX4" fmla="*/ 1607574 w 1607574"/>
                <a:gd name="connsiteY4" fmla="*/ 73742 h 265974"/>
                <a:gd name="connsiteX0" fmla="*/ 0 w 1415845"/>
                <a:gd name="connsiteY0" fmla="*/ 0 h 339716"/>
                <a:gd name="connsiteX1" fmla="*/ 235975 w 1415845"/>
                <a:gd name="connsiteY1" fmla="*/ 250722 h 339716"/>
                <a:gd name="connsiteX2" fmla="*/ 648929 w 1415845"/>
                <a:gd name="connsiteY2" fmla="*/ 339213 h 339716"/>
                <a:gd name="connsiteX3" fmla="*/ 1061884 w 1415845"/>
                <a:gd name="connsiteY3" fmla="*/ 280219 h 339716"/>
                <a:gd name="connsiteX4" fmla="*/ 1415845 w 1415845"/>
                <a:gd name="connsiteY4" fmla="*/ 147484 h 339716"/>
                <a:gd name="connsiteX0" fmla="*/ 0 w 1253613"/>
                <a:gd name="connsiteY0" fmla="*/ 0 h 339716"/>
                <a:gd name="connsiteX1" fmla="*/ 73743 w 1253613"/>
                <a:gd name="connsiteY1" fmla="*/ 250722 h 339716"/>
                <a:gd name="connsiteX2" fmla="*/ 486697 w 1253613"/>
                <a:gd name="connsiteY2" fmla="*/ 339213 h 339716"/>
                <a:gd name="connsiteX3" fmla="*/ 899652 w 1253613"/>
                <a:gd name="connsiteY3" fmla="*/ 280219 h 339716"/>
                <a:gd name="connsiteX4" fmla="*/ 1253613 w 1253613"/>
                <a:gd name="connsiteY4" fmla="*/ 147484 h 339716"/>
                <a:gd name="connsiteX0" fmla="*/ 0 w 1253613"/>
                <a:gd name="connsiteY0" fmla="*/ 0 h 346548"/>
                <a:gd name="connsiteX1" fmla="*/ 221227 w 1253613"/>
                <a:gd name="connsiteY1" fmla="*/ 117986 h 346548"/>
                <a:gd name="connsiteX2" fmla="*/ 486697 w 1253613"/>
                <a:gd name="connsiteY2" fmla="*/ 339213 h 346548"/>
                <a:gd name="connsiteX3" fmla="*/ 899652 w 1253613"/>
                <a:gd name="connsiteY3" fmla="*/ 280219 h 346548"/>
                <a:gd name="connsiteX4" fmla="*/ 1253613 w 1253613"/>
                <a:gd name="connsiteY4" fmla="*/ 147484 h 346548"/>
                <a:gd name="connsiteX0" fmla="*/ 0 w 1253613"/>
                <a:gd name="connsiteY0" fmla="*/ 0 h 282329"/>
                <a:gd name="connsiteX1" fmla="*/ 221227 w 1253613"/>
                <a:gd name="connsiteY1" fmla="*/ 117986 h 282329"/>
                <a:gd name="connsiteX2" fmla="*/ 516194 w 1253613"/>
                <a:gd name="connsiteY2" fmla="*/ 221226 h 282329"/>
                <a:gd name="connsiteX3" fmla="*/ 899652 w 1253613"/>
                <a:gd name="connsiteY3" fmla="*/ 280219 h 282329"/>
                <a:gd name="connsiteX4" fmla="*/ 1253613 w 1253613"/>
                <a:gd name="connsiteY4" fmla="*/ 147484 h 282329"/>
                <a:gd name="connsiteX0" fmla="*/ 0 w 1253613"/>
                <a:gd name="connsiteY0" fmla="*/ 0 h 241982"/>
                <a:gd name="connsiteX1" fmla="*/ 221227 w 1253613"/>
                <a:gd name="connsiteY1" fmla="*/ 117986 h 241982"/>
                <a:gd name="connsiteX2" fmla="*/ 516194 w 1253613"/>
                <a:gd name="connsiteY2" fmla="*/ 221226 h 241982"/>
                <a:gd name="connsiteX3" fmla="*/ 914400 w 1253613"/>
                <a:gd name="connsiteY3" fmla="*/ 235974 h 241982"/>
                <a:gd name="connsiteX4" fmla="*/ 1253613 w 1253613"/>
                <a:gd name="connsiteY4" fmla="*/ 147484 h 241982"/>
                <a:gd name="connsiteX0" fmla="*/ 0 w 1253613"/>
                <a:gd name="connsiteY0" fmla="*/ 0 h 286227"/>
                <a:gd name="connsiteX1" fmla="*/ 221227 w 1253613"/>
                <a:gd name="connsiteY1" fmla="*/ 162231 h 286227"/>
                <a:gd name="connsiteX2" fmla="*/ 516194 w 1253613"/>
                <a:gd name="connsiteY2" fmla="*/ 265471 h 286227"/>
                <a:gd name="connsiteX3" fmla="*/ 914400 w 1253613"/>
                <a:gd name="connsiteY3" fmla="*/ 280219 h 286227"/>
                <a:gd name="connsiteX4" fmla="*/ 1253613 w 1253613"/>
                <a:gd name="connsiteY4" fmla="*/ 191729 h 28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613" h="286227">
                  <a:moveTo>
                    <a:pt x="0" y="0"/>
                  </a:moveTo>
                  <a:cubicBezTo>
                    <a:pt x="120445" y="62680"/>
                    <a:pt x="135195" y="117986"/>
                    <a:pt x="221227" y="162231"/>
                  </a:cubicBezTo>
                  <a:cubicBezTo>
                    <a:pt x="307259" y="206476"/>
                    <a:pt x="400665" y="245806"/>
                    <a:pt x="516194" y="265471"/>
                  </a:cubicBezTo>
                  <a:cubicBezTo>
                    <a:pt x="631723" y="285136"/>
                    <a:pt x="791497" y="292509"/>
                    <a:pt x="914400" y="280219"/>
                  </a:cubicBezTo>
                  <a:cubicBezTo>
                    <a:pt x="1037303" y="267929"/>
                    <a:pt x="1174955" y="281448"/>
                    <a:pt x="1253613" y="19172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フリーフォーム 15"/>
            <p:cNvSpPr/>
            <p:nvPr/>
          </p:nvSpPr>
          <p:spPr>
            <a:xfrm>
              <a:off x="4956482" y="2789332"/>
              <a:ext cx="2344993" cy="432013"/>
            </a:xfrm>
            <a:custGeom>
              <a:avLst/>
              <a:gdLst>
                <a:gd name="connsiteX0" fmla="*/ 0 w 1415845"/>
                <a:gd name="connsiteY0" fmla="*/ 117987 h 340350"/>
                <a:gd name="connsiteX1" fmla="*/ 368710 w 1415845"/>
                <a:gd name="connsiteY1" fmla="*/ 280219 h 340350"/>
                <a:gd name="connsiteX2" fmla="*/ 766916 w 1415845"/>
                <a:gd name="connsiteY2" fmla="*/ 339213 h 340350"/>
                <a:gd name="connsiteX3" fmla="*/ 1150375 w 1415845"/>
                <a:gd name="connsiteY3" fmla="*/ 235974 h 340350"/>
                <a:gd name="connsiteX4" fmla="*/ 1415845 w 1415845"/>
                <a:gd name="connsiteY4" fmla="*/ 0 h 340350"/>
                <a:gd name="connsiteX0" fmla="*/ 0 w 1415845"/>
                <a:gd name="connsiteY0" fmla="*/ 117987 h 395603"/>
                <a:gd name="connsiteX1" fmla="*/ 383458 w 1415845"/>
                <a:gd name="connsiteY1" fmla="*/ 383457 h 395603"/>
                <a:gd name="connsiteX2" fmla="*/ 766916 w 1415845"/>
                <a:gd name="connsiteY2" fmla="*/ 339213 h 395603"/>
                <a:gd name="connsiteX3" fmla="*/ 1150375 w 1415845"/>
                <a:gd name="connsiteY3" fmla="*/ 235974 h 395603"/>
                <a:gd name="connsiteX4" fmla="*/ 1415845 w 1415845"/>
                <a:gd name="connsiteY4" fmla="*/ 0 h 395603"/>
                <a:gd name="connsiteX0" fmla="*/ 0 w 1415845"/>
                <a:gd name="connsiteY0" fmla="*/ 117987 h 478027"/>
                <a:gd name="connsiteX1" fmla="*/ 383458 w 1415845"/>
                <a:gd name="connsiteY1" fmla="*/ 383457 h 478027"/>
                <a:gd name="connsiteX2" fmla="*/ 899651 w 1415845"/>
                <a:gd name="connsiteY2" fmla="*/ 471949 h 478027"/>
                <a:gd name="connsiteX3" fmla="*/ 1150375 w 1415845"/>
                <a:gd name="connsiteY3" fmla="*/ 235974 h 478027"/>
                <a:gd name="connsiteX4" fmla="*/ 1415845 w 1415845"/>
                <a:gd name="connsiteY4" fmla="*/ 0 h 478027"/>
                <a:gd name="connsiteX0" fmla="*/ 0 w 1494879"/>
                <a:gd name="connsiteY0" fmla="*/ 117987 h 474101"/>
                <a:gd name="connsiteX1" fmla="*/ 383458 w 1494879"/>
                <a:gd name="connsiteY1" fmla="*/ 383457 h 474101"/>
                <a:gd name="connsiteX2" fmla="*/ 899651 w 1494879"/>
                <a:gd name="connsiteY2" fmla="*/ 471949 h 474101"/>
                <a:gd name="connsiteX3" fmla="*/ 1474839 w 1494879"/>
                <a:gd name="connsiteY3" fmla="*/ 309716 h 474101"/>
                <a:gd name="connsiteX4" fmla="*/ 1415845 w 1494879"/>
                <a:gd name="connsiteY4" fmla="*/ 0 h 474101"/>
                <a:gd name="connsiteX0" fmla="*/ 0 w 1902542"/>
                <a:gd name="connsiteY0" fmla="*/ 132735 h 488849"/>
                <a:gd name="connsiteX1" fmla="*/ 383458 w 1902542"/>
                <a:gd name="connsiteY1" fmla="*/ 398205 h 488849"/>
                <a:gd name="connsiteX2" fmla="*/ 899651 w 1902542"/>
                <a:gd name="connsiteY2" fmla="*/ 486697 h 488849"/>
                <a:gd name="connsiteX3" fmla="*/ 1474839 w 1902542"/>
                <a:gd name="connsiteY3" fmla="*/ 324464 h 488849"/>
                <a:gd name="connsiteX4" fmla="*/ 1902542 w 1902542"/>
                <a:gd name="connsiteY4" fmla="*/ 0 h 488849"/>
                <a:gd name="connsiteX0" fmla="*/ 0 w 1932039"/>
                <a:gd name="connsiteY0" fmla="*/ 132735 h 488849"/>
                <a:gd name="connsiteX1" fmla="*/ 383458 w 1932039"/>
                <a:gd name="connsiteY1" fmla="*/ 398205 h 488849"/>
                <a:gd name="connsiteX2" fmla="*/ 899651 w 1932039"/>
                <a:gd name="connsiteY2" fmla="*/ 486697 h 488849"/>
                <a:gd name="connsiteX3" fmla="*/ 1474839 w 1932039"/>
                <a:gd name="connsiteY3" fmla="*/ 324464 h 488849"/>
                <a:gd name="connsiteX4" fmla="*/ 1932039 w 1932039"/>
                <a:gd name="connsiteY4" fmla="*/ 0 h 488849"/>
                <a:gd name="connsiteX0" fmla="*/ 0 w 1991032"/>
                <a:gd name="connsiteY0" fmla="*/ 73741 h 429855"/>
                <a:gd name="connsiteX1" fmla="*/ 383458 w 1991032"/>
                <a:gd name="connsiteY1" fmla="*/ 339211 h 429855"/>
                <a:gd name="connsiteX2" fmla="*/ 899651 w 1991032"/>
                <a:gd name="connsiteY2" fmla="*/ 427703 h 429855"/>
                <a:gd name="connsiteX3" fmla="*/ 1474839 w 1991032"/>
                <a:gd name="connsiteY3" fmla="*/ 265470 h 429855"/>
                <a:gd name="connsiteX4" fmla="*/ 1991032 w 1991032"/>
                <a:gd name="connsiteY4" fmla="*/ 0 h 429855"/>
                <a:gd name="connsiteX0" fmla="*/ 0 w 1991032"/>
                <a:gd name="connsiteY0" fmla="*/ 73741 h 434044"/>
                <a:gd name="connsiteX1" fmla="*/ 516193 w 1991032"/>
                <a:gd name="connsiteY1" fmla="*/ 368708 h 434044"/>
                <a:gd name="connsiteX2" fmla="*/ 899651 w 1991032"/>
                <a:gd name="connsiteY2" fmla="*/ 427703 h 434044"/>
                <a:gd name="connsiteX3" fmla="*/ 1474839 w 1991032"/>
                <a:gd name="connsiteY3" fmla="*/ 265470 h 434044"/>
                <a:gd name="connsiteX4" fmla="*/ 1991032 w 1991032"/>
                <a:gd name="connsiteY4" fmla="*/ 0 h 434044"/>
                <a:gd name="connsiteX0" fmla="*/ 0 w 1991032"/>
                <a:gd name="connsiteY0" fmla="*/ 73741 h 434044"/>
                <a:gd name="connsiteX1" fmla="*/ 516193 w 1991032"/>
                <a:gd name="connsiteY1" fmla="*/ 368708 h 434044"/>
                <a:gd name="connsiteX2" fmla="*/ 1120877 w 1991032"/>
                <a:gd name="connsiteY2" fmla="*/ 427703 h 434044"/>
                <a:gd name="connsiteX3" fmla="*/ 1474839 w 1991032"/>
                <a:gd name="connsiteY3" fmla="*/ 265470 h 434044"/>
                <a:gd name="connsiteX4" fmla="*/ 1991032 w 1991032"/>
                <a:gd name="connsiteY4" fmla="*/ 0 h 434044"/>
                <a:gd name="connsiteX0" fmla="*/ 0 w 1991032"/>
                <a:gd name="connsiteY0" fmla="*/ 73741 h 432013"/>
                <a:gd name="connsiteX1" fmla="*/ 516193 w 1991032"/>
                <a:gd name="connsiteY1" fmla="*/ 368708 h 432013"/>
                <a:gd name="connsiteX2" fmla="*/ 1120877 w 1991032"/>
                <a:gd name="connsiteY2" fmla="*/ 427703 h 432013"/>
                <a:gd name="connsiteX3" fmla="*/ 1755058 w 1991032"/>
                <a:gd name="connsiteY3" fmla="*/ 294967 h 432013"/>
                <a:gd name="connsiteX4" fmla="*/ 1991032 w 1991032"/>
                <a:gd name="connsiteY4" fmla="*/ 0 h 432013"/>
                <a:gd name="connsiteX0" fmla="*/ 0 w 2344993"/>
                <a:gd name="connsiteY0" fmla="*/ 73741 h 432013"/>
                <a:gd name="connsiteX1" fmla="*/ 516193 w 2344993"/>
                <a:gd name="connsiteY1" fmla="*/ 368708 h 432013"/>
                <a:gd name="connsiteX2" fmla="*/ 1120877 w 2344993"/>
                <a:gd name="connsiteY2" fmla="*/ 427703 h 432013"/>
                <a:gd name="connsiteX3" fmla="*/ 1755058 w 2344993"/>
                <a:gd name="connsiteY3" fmla="*/ 294967 h 432013"/>
                <a:gd name="connsiteX4" fmla="*/ 2344993 w 2344993"/>
                <a:gd name="connsiteY4" fmla="*/ 0 h 432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993" h="432013">
                  <a:moveTo>
                    <a:pt x="0" y="73741"/>
                  </a:moveTo>
                  <a:cubicBezTo>
                    <a:pt x="120445" y="136421"/>
                    <a:pt x="329380" y="309714"/>
                    <a:pt x="516193" y="368708"/>
                  </a:cubicBezTo>
                  <a:cubicBezTo>
                    <a:pt x="703006" y="427702"/>
                    <a:pt x="914399" y="439993"/>
                    <a:pt x="1120877" y="427703"/>
                  </a:cubicBezTo>
                  <a:cubicBezTo>
                    <a:pt x="1327355" y="415413"/>
                    <a:pt x="1551039" y="366251"/>
                    <a:pt x="1755058" y="294967"/>
                  </a:cubicBezTo>
                  <a:cubicBezTo>
                    <a:pt x="1959077" y="223683"/>
                    <a:pt x="2266335" y="89719"/>
                    <a:pt x="234499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7" name="直線矢印コネクタ 16"/>
            <p:cNvCxnSpPr/>
            <p:nvPr/>
          </p:nvCxnSpPr>
          <p:spPr>
            <a:xfrm flipV="1">
              <a:off x="2891156" y="3058268"/>
              <a:ext cx="907196" cy="402066"/>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880002" y="3257453"/>
              <a:ext cx="2104946" cy="461665"/>
            </a:xfrm>
            <a:prstGeom prst="rect">
              <a:avLst/>
            </a:prstGeom>
            <a:noFill/>
          </p:spPr>
          <p:txBody>
            <a:bodyPr wrap="square" rtlCol="0">
              <a:spAutoFit/>
            </a:bodyPr>
            <a:lstStyle/>
            <a:p>
              <a:r>
                <a:rPr kumimoji="1" lang="ja-JP" altLang="en-US" sz="2400" dirty="0" smtClean="0"/>
                <a:t>塑性変形領域</a:t>
              </a:r>
              <a:endParaRPr kumimoji="1" lang="ja-JP" altLang="en-US" sz="2400" dirty="0"/>
            </a:p>
          </p:txBody>
        </p:sp>
        <p:cxnSp>
          <p:nvCxnSpPr>
            <p:cNvPr id="19" name="直線矢印コネクタ 18"/>
            <p:cNvCxnSpPr/>
            <p:nvPr/>
          </p:nvCxnSpPr>
          <p:spPr>
            <a:xfrm flipH="1">
              <a:off x="4210871" y="3425719"/>
              <a:ext cx="5998" cy="1393835"/>
            </a:xfrm>
            <a:prstGeom prst="straightConnector1">
              <a:avLst/>
            </a:prstGeom>
            <a:ln w="38100">
              <a:solidFill>
                <a:srgbClr val="FF66CC"/>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24" name="テキスト ボックス 23"/>
          <p:cNvSpPr txBox="1"/>
          <p:nvPr/>
        </p:nvSpPr>
        <p:spPr>
          <a:xfrm>
            <a:off x="730950" y="4781561"/>
            <a:ext cx="7833233" cy="1569660"/>
          </a:xfrm>
          <a:prstGeom prst="rect">
            <a:avLst/>
          </a:prstGeom>
          <a:noFill/>
        </p:spPr>
        <p:txBody>
          <a:bodyPr wrap="square" rtlCol="0">
            <a:spAutoFit/>
          </a:bodyPr>
          <a:lstStyle/>
          <a:p>
            <a:r>
              <a:rPr kumimoji="1" lang="ja-JP" altLang="en-US" sz="2400" dirty="0" smtClean="0"/>
              <a:t>塑性変形領域が大きくなるとき裂発生に必要なエネルギが塑性変形に必要なエネルギより小さくなる</a:t>
            </a:r>
            <a:endParaRPr kumimoji="1" lang="en-US" altLang="ja-JP" sz="2400" dirty="0" smtClean="0"/>
          </a:p>
          <a:p>
            <a:r>
              <a:rPr lang="ja-JP" altLang="en-US" sz="2400" dirty="0"/>
              <a:t>　</a:t>
            </a:r>
            <a:r>
              <a:rPr lang="ja-JP" altLang="en-US" sz="2400" dirty="0" smtClean="0"/>
              <a:t>→　塑性変形領域</a:t>
            </a:r>
            <a:r>
              <a:rPr kumimoji="1" lang="ja-JP" altLang="en-US" sz="2400" dirty="0" smtClean="0"/>
              <a:t>からき裂が発生する</a:t>
            </a:r>
            <a:endParaRPr kumimoji="1" lang="en-US" altLang="ja-JP" sz="2400" dirty="0" smtClean="0"/>
          </a:p>
          <a:p>
            <a:r>
              <a:rPr lang="ja-JP" altLang="en-US" sz="2400" dirty="0"/>
              <a:t>　</a:t>
            </a:r>
            <a:r>
              <a:rPr lang="ja-JP" altLang="en-US" sz="2400" dirty="0" smtClean="0"/>
              <a:t>→　圧子のくさび作用で拡大・進展</a:t>
            </a:r>
            <a:endParaRPr kumimoji="1" lang="ja-JP" altLang="en-US" sz="2400" dirty="0"/>
          </a:p>
        </p:txBody>
      </p:sp>
    </p:spTree>
    <p:extLst>
      <p:ext uri="{BB962C8B-B14F-4D97-AF65-F5344CB8AC3E}">
        <p14:creationId xmlns:p14="http://schemas.microsoft.com/office/powerpoint/2010/main" val="8436174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フッター プレースホルダー 4"/>
          <p:cNvSpPr>
            <a:spLocks noGrp="1"/>
          </p:cNvSpPr>
          <p:nvPr>
            <p:ph type="ftr" sz="quarter" idx="11"/>
          </p:nvPr>
        </p:nvSpPr>
        <p:spPr/>
        <p:txBody>
          <a:bodyPr/>
          <a:lstStyle/>
          <a:p>
            <a:r>
              <a:rPr lang="en-US" altLang="ja-JP"/>
              <a:t>Osaka Electro-Communication University</a:t>
            </a:r>
          </a:p>
        </p:txBody>
      </p:sp>
      <p:sp>
        <p:nvSpPr>
          <p:cNvPr id="153602" name="Rectangle 2"/>
          <p:cNvSpPr>
            <a:spLocks noGrp="1" noChangeArrowheads="1"/>
          </p:cNvSpPr>
          <p:nvPr>
            <p:ph type="title"/>
          </p:nvPr>
        </p:nvSpPr>
        <p:spPr>
          <a:xfrm>
            <a:off x="1560329" y="476672"/>
            <a:ext cx="6013450" cy="581025"/>
          </a:xfrm>
        </p:spPr>
        <p:txBody>
          <a:bodyPr>
            <a:normAutofit/>
          </a:bodyPr>
          <a:lstStyle/>
          <a:p>
            <a:r>
              <a:rPr lang="ja-JP" altLang="en-US" sz="2800" dirty="0" smtClean="0"/>
              <a:t>脆性材料の微小切削</a:t>
            </a:r>
            <a:endParaRPr lang="ja-JP" altLang="en-US" sz="2800" dirty="0"/>
          </a:p>
        </p:txBody>
      </p:sp>
      <p:sp>
        <p:nvSpPr>
          <p:cNvPr id="153624" name="Text Box 24"/>
          <p:cNvSpPr txBox="1">
            <a:spLocks noChangeArrowheads="1"/>
          </p:cNvSpPr>
          <p:nvPr/>
        </p:nvSpPr>
        <p:spPr bwMode="auto">
          <a:xfrm>
            <a:off x="755577" y="4437112"/>
            <a:ext cx="792088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鋭い切刃を押し込むと、切刃周辺に塑性変形領域、前方に引張応力領域ができる（くさびによる引き裂き）</a:t>
            </a:r>
            <a:endParaRPr lang="en-US" altLang="ja-JP" sz="2400" dirty="0" smtClean="0"/>
          </a:p>
          <a:p>
            <a:pPr>
              <a:spcBef>
                <a:spcPct val="50000"/>
              </a:spcBef>
            </a:pPr>
            <a:r>
              <a:rPr lang="ja-JP" altLang="en-US" sz="2400" dirty="0" smtClean="0"/>
              <a:t>引張応力</a:t>
            </a:r>
            <a:r>
              <a:rPr lang="ja-JP" altLang="en-US" sz="2400" dirty="0"/>
              <a:t>領域</a:t>
            </a:r>
            <a:r>
              <a:rPr lang="ja-JP" altLang="en-US" sz="2400" dirty="0" smtClean="0"/>
              <a:t>に</a:t>
            </a:r>
            <a:r>
              <a:rPr lang="ja-JP" altLang="en-US" sz="2400" dirty="0"/>
              <a:t>先在</a:t>
            </a:r>
            <a:r>
              <a:rPr lang="ja-JP" altLang="en-US" sz="2400" dirty="0" smtClean="0"/>
              <a:t>するマイクロクラック</a:t>
            </a:r>
            <a:r>
              <a:rPr lang="ja-JP" altLang="en-US" sz="2400" dirty="0"/>
              <a:t>がなければ</a:t>
            </a:r>
            <a:r>
              <a:rPr lang="ja-JP" altLang="en-US" sz="2400" dirty="0" smtClean="0"/>
              <a:t>、塑性変形領域が大きくなる</a:t>
            </a:r>
            <a:endParaRPr lang="en-US" altLang="ja-JP" sz="2400" dirty="0" smtClean="0"/>
          </a:p>
        </p:txBody>
      </p:sp>
      <p:sp>
        <p:nvSpPr>
          <p:cNvPr id="153603" name="Text Box 3"/>
          <p:cNvSpPr txBox="1">
            <a:spLocks noChangeArrowheads="1"/>
          </p:cNvSpPr>
          <p:nvPr/>
        </p:nvSpPr>
        <p:spPr bwMode="auto">
          <a:xfrm>
            <a:off x="6832067" y="1655254"/>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仕上げ面</a:t>
            </a:r>
          </a:p>
        </p:txBody>
      </p:sp>
      <p:sp>
        <p:nvSpPr>
          <p:cNvPr id="153604" name="Line 4"/>
          <p:cNvSpPr>
            <a:spLocks noChangeShapeType="1"/>
          </p:cNvSpPr>
          <p:nvPr/>
        </p:nvSpPr>
        <p:spPr bwMode="auto">
          <a:xfrm flipV="1">
            <a:off x="4128555" y="1186942"/>
            <a:ext cx="401637" cy="2054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5" name="Line 5"/>
          <p:cNvSpPr>
            <a:spLocks noChangeShapeType="1"/>
          </p:cNvSpPr>
          <p:nvPr/>
        </p:nvSpPr>
        <p:spPr bwMode="auto">
          <a:xfrm flipV="1">
            <a:off x="4484155" y="2909379"/>
            <a:ext cx="2006600" cy="6191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6" name="Line 6"/>
          <p:cNvSpPr>
            <a:spLocks noChangeShapeType="1"/>
          </p:cNvSpPr>
          <p:nvPr/>
        </p:nvSpPr>
        <p:spPr bwMode="auto">
          <a:xfrm>
            <a:off x="4796892" y="3433254"/>
            <a:ext cx="19605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7" name="Line 7"/>
          <p:cNvSpPr>
            <a:spLocks noChangeShapeType="1"/>
          </p:cNvSpPr>
          <p:nvPr/>
        </p:nvSpPr>
        <p:spPr bwMode="auto">
          <a:xfrm>
            <a:off x="4530192" y="1186942"/>
            <a:ext cx="1960563" cy="17224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8" name="Line 8"/>
          <p:cNvSpPr>
            <a:spLocks noChangeShapeType="1"/>
          </p:cNvSpPr>
          <p:nvPr/>
        </p:nvSpPr>
        <p:spPr bwMode="auto">
          <a:xfrm>
            <a:off x="2079092" y="2429954"/>
            <a:ext cx="11144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9" name="Freeform 9"/>
          <p:cNvSpPr>
            <a:spLocks/>
          </p:cNvSpPr>
          <p:nvPr/>
        </p:nvSpPr>
        <p:spPr bwMode="auto">
          <a:xfrm>
            <a:off x="3193517" y="1232979"/>
            <a:ext cx="1204913" cy="1196975"/>
          </a:xfrm>
          <a:custGeom>
            <a:avLst/>
            <a:gdLst>
              <a:gd name="T0" fmla="*/ 0 w 613"/>
              <a:gd name="T1" fmla="*/ 568 h 568"/>
              <a:gd name="T2" fmla="*/ 72 w 613"/>
              <a:gd name="T3" fmla="*/ 385 h 568"/>
              <a:gd name="T4" fmla="*/ 113 w 613"/>
              <a:gd name="T5" fmla="*/ 146 h 568"/>
              <a:gd name="T6" fmla="*/ 113 w 613"/>
              <a:gd name="T7" fmla="*/ 1 h 568"/>
              <a:gd name="T8" fmla="*/ 236 w 613"/>
              <a:gd name="T9" fmla="*/ 138 h 568"/>
              <a:gd name="T10" fmla="*/ 317 w 613"/>
              <a:gd name="T11" fmla="*/ 24 h 568"/>
              <a:gd name="T12" fmla="*/ 376 w 613"/>
              <a:gd name="T13" fmla="*/ 171 h 568"/>
              <a:gd name="T14" fmla="*/ 476 w 613"/>
              <a:gd name="T15" fmla="*/ 114 h 568"/>
              <a:gd name="T16" fmla="*/ 491 w 613"/>
              <a:gd name="T17" fmla="*/ 220 h 568"/>
              <a:gd name="T18" fmla="*/ 589 w 613"/>
              <a:gd name="T19" fmla="*/ 160 h 568"/>
              <a:gd name="T20" fmla="*/ 612 w 613"/>
              <a:gd name="T21" fmla="*/ 29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3" h="568">
                <a:moveTo>
                  <a:pt x="0" y="568"/>
                </a:moveTo>
                <a:cubicBezTo>
                  <a:pt x="12" y="538"/>
                  <a:pt x="53" y="455"/>
                  <a:pt x="72" y="385"/>
                </a:cubicBezTo>
                <a:cubicBezTo>
                  <a:pt x="91" y="315"/>
                  <a:pt x="106" y="210"/>
                  <a:pt x="113" y="146"/>
                </a:cubicBezTo>
                <a:cubicBezTo>
                  <a:pt x="120" y="82"/>
                  <a:pt x="93" y="2"/>
                  <a:pt x="113" y="1"/>
                </a:cubicBezTo>
                <a:cubicBezTo>
                  <a:pt x="133" y="0"/>
                  <a:pt x="202" y="134"/>
                  <a:pt x="236" y="138"/>
                </a:cubicBezTo>
                <a:cubicBezTo>
                  <a:pt x="270" y="142"/>
                  <a:pt x="294" y="18"/>
                  <a:pt x="317" y="24"/>
                </a:cubicBezTo>
                <a:cubicBezTo>
                  <a:pt x="340" y="30"/>
                  <a:pt x="350" y="156"/>
                  <a:pt x="376" y="171"/>
                </a:cubicBezTo>
                <a:cubicBezTo>
                  <a:pt x="402" y="186"/>
                  <a:pt x="457" y="106"/>
                  <a:pt x="476" y="114"/>
                </a:cubicBezTo>
                <a:cubicBezTo>
                  <a:pt x="495" y="122"/>
                  <a:pt x="472" y="212"/>
                  <a:pt x="491" y="220"/>
                </a:cubicBezTo>
                <a:cubicBezTo>
                  <a:pt x="510" y="228"/>
                  <a:pt x="569" y="147"/>
                  <a:pt x="589" y="160"/>
                </a:cubicBezTo>
                <a:cubicBezTo>
                  <a:pt x="609" y="173"/>
                  <a:pt x="613" y="230"/>
                  <a:pt x="612" y="296"/>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10" name="Freeform 10"/>
          <p:cNvSpPr>
            <a:spLocks/>
          </p:cNvSpPr>
          <p:nvPr/>
        </p:nvSpPr>
        <p:spPr bwMode="auto">
          <a:xfrm>
            <a:off x="4119030" y="3241167"/>
            <a:ext cx="373062" cy="311150"/>
          </a:xfrm>
          <a:custGeom>
            <a:avLst/>
            <a:gdLst>
              <a:gd name="T0" fmla="*/ 5 w 190"/>
              <a:gd name="T1" fmla="*/ 0 h 147"/>
              <a:gd name="T2" fmla="*/ 7 w 190"/>
              <a:gd name="T3" fmla="*/ 66 h 147"/>
              <a:gd name="T4" fmla="*/ 46 w 190"/>
              <a:gd name="T5" fmla="*/ 117 h 147"/>
              <a:gd name="T6" fmla="*/ 109 w 190"/>
              <a:gd name="T7" fmla="*/ 144 h 147"/>
              <a:gd name="T8" fmla="*/ 190 w 190"/>
              <a:gd name="T9" fmla="*/ 135 h 147"/>
            </a:gdLst>
            <a:ahLst/>
            <a:cxnLst>
              <a:cxn ang="0">
                <a:pos x="T0" y="T1"/>
              </a:cxn>
              <a:cxn ang="0">
                <a:pos x="T2" y="T3"/>
              </a:cxn>
              <a:cxn ang="0">
                <a:pos x="T4" y="T5"/>
              </a:cxn>
              <a:cxn ang="0">
                <a:pos x="T6" y="T7"/>
              </a:cxn>
              <a:cxn ang="0">
                <a:pos x="T8" y="T9"/>
              </a:cxn>
            </a:cxnLst>
            <a:rect l="0" t="0" r="r" b="b"/>
            <a:pathLst>
              <a:path w="190" h="147">
                <a:moveTo>
                  <a:pt x="5" y="0"/>
                </a:moveTo>
                <a:cubicBezTo>
                  <a:pt x="5" y="11"/>
                  <a:pt x="0" y="47"/>
                  <a:pt x="7" y="66"/>
                </a:cubicBezTo>
                <a:cubicBezTo>
                  <a:pt x="14" y="85"/>
                  <a:pt x="29" y="104"/>
                  <a:pt x="46" y="117"/>
                </a:cubicBezTo>
                <a:cubicBezTo>
                  <a:pt x="63" y="130"/>
                  <a:pt x="85" y="141"/>
                  <a:pt x="109" y="144"/>
                </a:cubicBezTo>
                <a:cubicBezTo>
                  <a:pt x="133" y="147"/>
                  <a:pt x="173" y="137"/>
                  <a:pt x="190" y="135"/>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12" name="Freeform 12"/>
          <p:cNvSpPr>
            <a:spLocks/>
          </p:cNvSpPr>
          <p:nvPr/>
        </p:nvSpPr>
        <p:spPr bwMode="auto">
          <a:xfrm>
            <a:off x="3952817" y="2909379"/>
            <a:ext cx="779938" cy="778354"/>
          </a:xfrm>
          <a:custGeom>
            <a:avLst/>
            <a:gdLst>
              <a:gd name="T0" fmla="*/ 0 w 2151"/>
              <a:gd name="T1" fmla="*/ 0 h 796"/>
              <a:gd name="T2" fmla="*/ 173 w 2151"/>
              <a:gd name="T3" fmla="*/ 196 h 796"/>
              <a:gd name="T4" fmla="*/ 460 w 2151"/>
              <a:gd name="T5" fmla="*/ 499 h 796"/>
              <a:gd name="T6" fmla="*/ 727 w 2151"/>
              <a:gd name="T7" fmla="*/ 755 h 796"/>
              <a:gd name="T8" fmla="*/ 982 w 2151"/>
              <a:gd name="T9" fmla="*/ 747 h 796"/>
              <a:gd name="T10" fmla="*/ 1221 w 2151"/>
              <a:gd name="T11" fmla="*/ 681 h 796"/>
              <a:gd name="T12" fmla="*/ 1542 w 2151"/>
              <a:gd name="T13" fmla="*/ 681 h 796"/>
              <a:gd name="T14" fmla="*/ 1912 w 2151"/>
              <a:gd name="T15" fmla="*/ 681 h 796"/>
              <a:gd name="T16" fmla="*/ 2151 w 2151"/>
              <a:gd name="T17" fmla="*/ 681 h 796"/>
              <a:gd name="connsiteX0" fmla="*/ 0 w 10000"/>
              <a:gd name="connsiteY0" fmla="*/ 0 h 9721"/>
              <a:gd name="connsiteX1" fmla="*/ 2479 w 10000"/>
              <a:gd name="connsiteY1" fmla="*/ 2110 h 9721"/>
              <a:gd name="connsiteX2" fmla="*/ 2139 w 10000"/>
              <a:gd name="connsiteY2" fmla="*/ 6269 h 9721"/>
              <a:gd name="connsiteX3" fmla="*/ 3380 w 10000"/>
              <a:gd name="connsiteY3" fmla="*/ 9485 h 9721"/>
              <a:gd name="connsiteX4" fmla="*/ 4565 w 10000"/>
              <a:gd name="connsiteY4" fmla="*/ 9384 h 9721"/>
              <a:gd name="connsiteX5" fmla="*/ 5676 w 10000"/>
              <a:gd name="connsiteY5" fmla="*/ 8555 h 9721"/>
              <a:gd name="connsiteX6" fmla="*/ 7169 w 10000"/>
              <a:gd name="connsiteY6" fmla="*/ 8555 h 9721"/>
              <a:gd name="connsiteX7" fmla="*/ 8889 w 10000"/>
              <a:gd name="connsiteY7" fmla="*/ 8555 h 9721"/>
              <a:gd name="connsiteX8" fmla="*/ 10000 w 10000"/>
              <a:gd name="connsiteY8" fmla="*/ 8555 h 9721"/>
              <a:gd name="connsiteX0" fmla="*/ 1643 w 7910"/>
              <a:gd name="connsiteY0" fmla="*/ 1256 h 7911"/>
              <a:gd name="connsiteX1" fmla="*/ 389 w 7910"/>
              <a:gd name="connsiteY1" fmla="*/ 82 h 7911"/>
              <a:gd name="connsiteX2" fmla="*/ 49 w 7910"/>
              <a:gd name="connsiteY2" fmla="*/ 4360 h 7911"/>
              <a:gd name="connsiteX3" fmla="*/ 1290 w 7910"/>
              <a:gd name="connsiteY3" fmla="*/ 7668 h 7911"/>
              <a:gd name="connsiteX4" fmla="*/ 2475 w 7910"/>
              <a:gd name="connsiteY4" fmla="*/ 7564 h 7911"/>
              <a:gd name="connsiteX5" fmla="*/ 3586 w 7910"/>
              <a:gd name="connsiteY5" fmla="*/ 6712 h 7911"/>
              <a:gd name="connsiteX6" fmla="*/ 5079 w 7910"/>
              <a:gd name="connsiteY6" fmla="*/ 6712 h 7911"/>
              <a:gd name="connsiteX7" fmla="*/ 6799 w 7910"/>
              <a:gd name="connsiteY7" fmla="*/ 6712 h 7911"/>
              <a:gd name="connsiteX8" fmla="*/ 7910 w 7910"/>
              <a:gd name="connsiteY8" fmla="*/ 6712 h 7911"/>
              <a:gd name="connsiteX0" fmla="*/ 2077 w 10000"/>
              <a:gd name="connsiteY0" fmla="*/ 0 h 8412"/>
              <a:gd name="connsiteX1" fmla="*/ 492 w 10000"/>
              <a:gd name="connsiteY1" fmla="*/ 1145 h 8412"/>
              <a:gd name="connsiteX2" fmla="*/ 62 w 10000"/>
              <a:gd name="connsiteY2" fmla="*/ 3923 h 8412"/>
              <a:gd name="connsiteX3" fmla="*/ 1631 w 10000"/>
              <a:gd name="connsiteY3" fmla="*/ 8105 h 8412"/>
              <a:gd name="connsiteX4" fmla="*/ 3129 w 10000"/>
              <a:gd name="connsiteY4" fmla="*/ 7973 h 8412"/>
              <a:gd name="connsiteX5" fmla="*/ 4534 w 10000"/>
              <a:gd name="connsiteY5" fmla="*/ 6896 h 8412"/>
              <a:gd name="connsiteX6" fmla="*/ 6421 w 10000"/>
              <a:gd name="connsiteY6" fmla="*/ 6896 h 8412"/>
              <a:gd name="connsiteX7" fmla="*/ 8595 w 10000"/>
              <a:gd name="connsiteY7" fmla="*/ 6896 h 8412"/>
              <a:gd name="connsiteX8" fmla="*/ 10000 w 10000"/>
              <a:gd name="connsiteY8" fmla="*/ 6896 h 8412"/>
              <a:gd name="connsiteX0" fmla="*/ 1775 w 9698"/>
              <a:gd name="connsiteY0" fmla="*/ 0 h 9852"/>
              <a:gd name="connsiteX1" fmla="*/ 190 w 9698"/>
              <a:gd name="connsiteY1" fmla="*/ 1361 h 9852"/>
              <a:gd name="connsiteX2" fmla="*/ 157 w 9698"/>
              <a:gd name="connsiteY2" fmla="*/ 6702 h 9852"/>
              <a:gd name="connsiteX3" fmla="*/ 1329 w 9698"/>
              <a:gd name="connsiteY3" fmla="*/ 9635 h 9852"/>
              <a:gd name="connsiteX4" fmla="*/ 2827 w 9698"/>
              <a:gd name="connsiteY4" fmla="*/ 9478 h 9852"/>
              <a:gd name="connsiteX5" fmla="*/ 4232 w 9698"/>
              <a:gd name="connsiteY5" fmla="*/ 8198 h 9852"/>
              <a:gd name="connsiteX6" fmla="*/ 6119 w 9698"/>
              <a:gd name="connsiteY6" fmla="*/ 8198 h 9852"/>
              <a:gd name="connsiteX7" fmla="*/ 8293 w 9698"/>
              <a:gd name="connsiteY7" fmla="*/ 8198 h 9852"/>
              <a:gd name="connsiteX8" fmla="*/ 9698 w 9698"/>
              <a:gd name="connsiteY8" fmla="*/ 8198 h 9852"/>
              <a:gd name="connsiteX0" fmla="*/ 1805 w 9975"/>
              <a:gd name="connsiteY0" fmla="*/ 0 h 10000"/>
              <a:gd name="connsiteX1" fmla="*/ 216 w 9975"/>
              <a:gd name="connsiteY1" fmla="*/ 2622 h 10000"/>
              <a:gd name="connsiteX2" fmla="*/ 137 w 9975"/>
              <a:gd name="connsiteY2" fmla="*/ 6803 h 10000"/>
              <a:gd name="connsiteX3" fmla="*/ 1345 w 9975"/>
              <a:gd name="connsiteY3" fmla="*/ 9780 h 10000"/>
              <a:gd name="connsiteX4" fmla="*/ 2890 w 9975"/>
              <a:gd name="connsiteY4" fmla="*/ 9620 h 10000"/>
              <a:gd name="connsiteX5" fmla="*/ 4339 w 9975"/>
              <a:gd name="connsiteY5" fmla="*/ 8321 h 10000"/>
              <a:gd name="connsiteX6" fmla="*/ 6285 w 9975"/>
              <a:gd name="connsiteY6" fmla="*/ 8321 h 10000"/>
              <a:gd name="connsiteX7" fmla="*/ 8526 w 9975"/>
              <a:gd name="connsiteY7" fmla="*/ 8321 h 10000"/>
              <a:gd name="connsiteX8" fmla="*/ 9975 w 9975"/>
              <a:gd name="connsiteY8" fmla="*/ 8321 h 10000"/>
              <a:gd name="connsiteX0" fmla="*/ 1678 w 9868"/>
              <a:gd name="connsiteY0" fmla="*/ 0 h 9979"/>
              <a:gd name="connsiteX1" fmla="*/ 85 w 9868"/>
              <a:gd name="connsiteY1" fmla="*/ 2622 h 9979"/>
              <a:gd name="connsiteX2" fmla="*/ 324 w 9868"/>
              <a:gd name="connsiteY2" fmla="*/ 7079 h 9979"/>
              <a:gd name="connsiteX3" fmla="*/ 1216 w 9868"/>
              <a:gd name="connsiteY3" fmla="*/ 9780 h 9979"/>
              <a:gd name="connsiteX4" fmla="*/ 2765 w 9868"/>
              <a:gd name="connsiteY4" fmla="*/ 9620 h 9979"/>
              <a:gd name="connsiteX5" fmla="*/ 4218 w 9868"/>
              <a:gd name="connsiteY5" fmla="*/ 8321 h 9979"/>
              <a:gd name="connsiteX6" fmla="*/ 6169 w 9868"/>
              <a:gd name="connsiteY6" fmla="*/ 8321 h 9979"/>
              <a:gd name="connsiteX7" fmla="*/ 8415 w 9868"/>
              <a:gd name="connsiteY7" fmla="*/ 8321 h 9979"/>
              <a:gd name="connsiteX8" fmla="*/ 9868 w 9868"/>
              <a:gd name="connsiteY8" fmla="*/ 8321 h 9979"/>
              <a:gd name="connsiteX0" fmla="*/ 1700 w 10000"/>
              <a:gd name="connsiteY0" fmla="*/ 0 h 11935"/>
              <a:gd name="connsiteX1" fmla="*/ 86 w 10000"/>
              <a:gd name="connsiteY1" fmla="*/ 4563 h 11935"/>
              <a:gd name="connsiteX2" fmla="*/ 328 w 10000"/>
              <a:gd name="connsiteY2" fmla="*/ 9029 h 11935"/>
              <a:gd name="connsiteX3" fmla="*/ 1232 w 10000"/>
              <a:gd name="connsiteY3" fmla="*/ 11736 h 11935"/>
              <a:gd name="connsiteX4" fmla="*/ 2802 w 10000"/>
              <a:gd name="connsiteY4" fmla="*/ 11575 h 11935"/>
              <a:gd name="connsiteX5" fmla="*/ 4274 w 10000"/>
              <a:gd name="connsiteY5" fmla="*/ 10274 h 11935"/>
              <a:gd name="connsiteX6" fmla="*/ 6252 w 10000"/>
              <a:gd name="connsiteY6" fmla="*/ 10274 h 11935"/>
              <a:gd name="connsiteX7" fmla="*/ 8528 w 10000"/>
              <a:gd name="connsiteY7" fmla="*/ 10274 h 11935"/>
              <a:gd name="connsiteX8" fmla="*/ 10000 w 10000"/>
              <a:gd name="connsiteY8" fmla="*/ 10274 h 11935"/>
              <a:gd name="connsiteX0" fmla="*/ 1897 w 10012"/>
              <a:gd name="connsiteY0" fmla="*/ 0 h 12211"/>
              <a:gd name="connsiteX1" fmla="*/ 98 w 10012"/>
              <a:gd name="connsiteY1" fmla="*/ 4839 h 12211"/>
              <a:gd name="connsiteX2" fmla="*/ 340 w 10012"/>
              <a:gd name="connsiteY2" fmla="*/ 9305 h 12211"/>
              <a:gd name="connsiteX3" fmla="*/ 1244 w 10012"/>
              <a:gd name="connsiteY3" fmla="*/ 12012 h 12211"/>
              <a:gd name="connsiteX4" fmla="*/ 2814 w 10012"/>
              <a:gd name="connsiteY4" fmla="*/ 11851 h 12211"/>
              <a:gd name="connsiteX5" fmla="*/ 4286 w 10012"/>
              <a:gd name="connsiteY5" fmla="*/ 10550 h 12211"/>
              <a:gd name="connsiteX6" fmla="*/ 6264 w 10012"/>
              <a:gd name="connsiteY6" fmla="*/ 10550 h 12211"/>
              <a:gd name="connsiteX7" fmla="*/ 8540 w 10012"/>
              <a:gd name="connsiteY7" fmla="*/ 10550 h 12211"/>
              <a:gd name="connsiteX8" fmla="*/ 10012 w 10012"/>
              <a:gd name="connsiteY8" fmla="*/ 10550 h 12211"/>
              <a:gd name="connsiteX0" fmla="*/ 1692 w 9807"/>
              <a:gd name="connsiteY0" fmla="*/ 0 h 12211"/>
              <a:gd name="connsiteX1" fmla="*/ 170 w 9807"/>
              <a:gd name="connsiteY1" fmla="*/ 4010 h 12211"/>
              <a:gd name="connsiteX2" fmla="*/ 135 w 9807"/>
              <a:gd name="connsiteY2" fmla="*/ 9305 h 12211"/>
              <a:gd name="connsiteX3" fmla="*/ 1039 w 9807"/>
              <a:gd name="connsiteY3" fmla="*/ 12012 h 12211"/>
              <a:gd name="connsiteX4" fmla="*/ 2609 w 9807"/>
              <a:gd name="connsiteY4" fmla="*/ 11851 h 12211"/>
              <a:gd name="connsiteX5" fmla="*/ 4081 w 9807"/>
              <a:gd name="connsiteY5" fmla="*/ 10550 h 12211"/>
              <a:gd name="connsiteX6" fmla="*/ 6059 w 9807"/>
              <a:gd name="connsiteY6" fmla="*/ 10550 h 12211"/>
              <a:gd name="connsiteX7" fmla="*/ 8335 w 9807"/>
              <a:gd name="connsiteY7" fmla="*/ 10550 h 12211"/>
              <a:gd name="connsiteX8" fmla="*/ 9807 w 9807"/>
              <a:gd name="connsiteY8" fmla="*/ 10550 h 12211"/>
              <a:gd name="connsiteX0" fmla="*/ 1744 w 10019"/>
              <a:gd name="connsiteY0" fmla="*/ 0 h 10090"/>
              <a:gd name="connsiteX1" fmla="*/ 192 w 10019"/>
              <a:gd name="connsiteY1" fmla="*/ 3284 h 10090"/>
              <a:gd name="connsiteX2" fmla="*/ 157 w 10019"/>
              <a:gd name="connsiteY2" fmla="*/ 7620 h 10090"/>
              <a:gd name="connsiteX3" fmla="*/ 1408 w 10019"/>
              <a:gd name="connsiteY3" fmla="*/ 9950 h 10090"/>
              <a:gd name="connsiteX4" fmla="*/ 2679 w 10019"/>
              <a:gd name="connsiteY4" fmla="*/ 9705 h 10090"/>
              <a:gd name="connsiteX5" fmla="*/ 4180 w 10019"/>
              <a:gd name="connsiteY5" fmla="*/ 8640 h 10090"/>
              <a:gd name="connsiteX6" fmla="*/ 6197 w 10019"/>
              <a:gd name="connsiteY6" fmla="*/ 8640 h 10090"/>
              <a:gd name="connsiteX7" fmla="*/ 8518 w 10019"/>
              <a:gd name="connsiteY7" fmla="*/ 8640 h 10090"/>
              <a:gd name="connsiteX8" fmla="*/ 10019 w 10019"/>
              <a:gd name="connsiteY8" fmla="*/ 8640 h 10090"/>
              <a:gd name="connsiteX0" fmla="*/ 1744 w 10019"/>
              <a:gd name="connsiteY0" fmla="*/ 0 h 10091"/>
              <a:gd name="connsiteX1" fmla="*/ 192 w 10019"/>
              <a:gd name="connsiteY1" fmla="*/ 3284 h 10091"/>
              <a:gd name="connsiteX2" fmla="*/ 157 w 10019"/>
              <a:gd name="connsiteY2" fmla="*/ 7620 h 10091"/>
              <a:gd name="connsiteX3" fmla="*/ 1408 w 10019"/>
              <a:gd name="connsiteY3" fmla="*/ 9950 h 10091"/>
              <a:gd name="connsiteX4" fmla="*/ 3056 w 10019"/>
              <a:gd name="connsiteY4" fmla="*/ 9705 h 10091"/>
              <a:gd name="connsiteX5" fmla="*/ 4180 w 10019"/>
              <a:gd name="connsiteY5" fmla="*/ 8640 h 10091"/>
              <a:gd name="connsiteX6" fmla="*/ 6197 w 10019"/>
              <a:gd name="connsiteY6" fmla="*/ 8640 h 10091"/>
              <a:gd name="connsiteX7" fmla="*/ 8518 w 10019"/>
              <a:gd name="connsiteY7" fmla="*/ 8640 h 10091"/>
              <a:gd name="connsiteX8" fmla="*/ 10019 w 10019"/>
              <a:gd name="connsiteY8" fmla="*/ 8640 h 10091"/>
              <a:gd name="connsiteX0" fmla="*/ 1744 w 10019"/>
              <a:gd name="connsiteY0" fmla="*/ 0 h 10128"/>
              <a:gd name="connsiteX1" fmla="*/ 192 w 10019"/>
              <a:gd name="connsiteY1" fmla="*/ 3284 h 10128"/>
              <a:gd name="connsiteX2" fmla="*/ 157 w 10019"/>
              <a:gd name="connsiteY2" fmla="*/ 7620 h 10128"/>
              <a:gd name="connsiteX3" fmla="*/ 1408 w 10019"/>
              <a:gd name="connsiteY3" fmla="*/ 9950 h 10128"/>
              <a:gd name="connsiteX4" fmla="*/ 3056 w 10019"/>
              <a:gd name="connsiteY4" fmla="*/ 9705 h 10128"/>
              <a:gd name="connsiteX5" fmla="*/ 4180 w 10019"/>
              <a:gd name="connsiteY5" fmla="*/ 7621 h 10128"/>
              <a:gd name="connsiteX6" fmla="*/ 6197 w 10019"/>
              <a:gd name="connsiteY6" fmla="*/ 8640 h 10128"/>
              <a:gd name="connsiteX7" fmla="*/ 8518 w 10019"/>
              <a:gd name="connsiteY7" fmla="*/ 8640 h 10128"/>
              <a:gd name="connsiteX8" fmla="*/ 10019 w 10019"/>
              <a:gd name="connsiteY8" fmla="*/ 8640 h 10128"/>
              <a:gd name="connsiteX0" fmla="*/ 1744 w 10019"/>
              <a:gd name="connsiteY0" fmla="*/ 0 h 10128"/>
              <a:gd name="connsiteX1" fmla="*/ 192 w 10019"/>
              <a:gd name="connsiteY1" fmla="*/ 3284 h 10128"/>
              <a:gd name="connsiteX2" fmla="*/ 157 w 10019"/>
              <a:gd name="connsiteY2" fmla="*/ 7620 h 10128"/>
              <a:gd name="connsiteX3" fmla="*/ 1408 w 10019"/>
              <a:gd name="connsiteY3" fmla="*/ 9950 h 10128"/>
              <a:gd name="connsiteX4" fmla="*/ 3056 w 10019"/>
              <a:gd name="connsiteY4" fmla="*/ 9705 h 10128"/>
              <a:gd name="connsiteX5" fmla="*/ 4180 w 10019"/>
              <a:gd name="connsiteY5" fmla="*/ 7621 h 10128"/>
              <a:gd name="connsiteX6" fmla="*/ 4689 w 10019"/>
              <a:gd name="connsiteY6" fmla="*/ 5697 h 10128"/>
              <a:gd name="connsiteX7" fmla="*/ 8518 w 10019"/>
              <a:gd name="connsiteY7" fmla="*/ 8640 h 10128"/>
              <a:gd name="connsiteX8" fmla="*/ 10019 w 10019"/>
              <a:gd name="connsiteY8" fmla="*/ 8640 h 10128"/>
              <a:gd name="connsiteX0" fmla="*/ 1744 w 8518"/>
              <a:gd name="connsiteY0" fmla="*/ 0 h 10128"/>
              <a:gd name="connsiteX1" fmla="*/ 192 w 8518"/>
              <a:gd name="connsiteY1" fmla="*/ 3284 h 10128"/>
              <a:gd name="connsiteX2" fmla="*/ 157 w 8518"/>
              <a:gd name="connsiteY2" fmla="*/ 7620 h 10128"/>
              <a:gd name="connsiteX3" fmla="*/ 1408 w 8518"/>
              <a:gd name="connsiteY3" fmla="*/ 9950 h 10128"/>
              <a:gd name="connsiteX4" fmla="*/ 3056 w 8518"/>
              <a:gd name="connsiteY4" fmla="*/ 9705 h 10128"/>
              <a:gd name="connsiteX5" fmla="*/ 4180 w 8518"/>
              <a:gd name="connsiteY5" fmla="*/ 7621 h 10128"/>
              <a:gd name="connsiteX6" fmla="*/ 4689 w 8518"/>
              <a:gd name="connsiteY6" fmla="*/ 5697 h 10128"/>
              <a:gd name="connsiteX7" fmla="*/ 8518 w 8518"/>
              <a:gd name="connsiteY7" fmla="*/ 8640 h 10128"/>
              <a:gd name="connsiteX0" fmla="*/ 2048 w 5506"/>
              <a:gd name="connsiteY0" fmla="*/ 0 h 9999"/>
              <a:gd name="connsiteX1" fmla="*/ 226 w 5506"/>
              <a:gd name="connsiteY1" fmla="*/ 3242 h 9999"/>
              <a:gd name="connsiteX2" fmla="*/ 185 w 5506"/>
              <a:gd name="connsiteY2" fmla="*/ 7524 h 9999"/>
              <a:gd name="connsiteX3" fmla="*/ 1654 w 5506"/>
              <a:gd name="connsiteY3" fmla="*/ 9824 h 9999"/>
              <a:gd name="connsiteX4" fmla="*/ 3589 w 5506"/>
              <a:gd name="connsiteY4" fmla="*/ 9582 h 9999"/>
              <a:gd name="connsiteX5" fmla="*/ 4908 w 5506"/>
              <a:gd name="connsiteY5" fmla="*/ 7525 h 9999"/>
              <a:gd name="connsiteX6" fmla="*/ 5506 w 5506"/>
              <a:gd name="connsiteY6" fmla="*/ 5625 h 9999"/>
              <a:gd name="connsiteX0" fmla="*/ 3720 w 10603"/>
              <a:gd name="connsiteY0" fmla="*/ 0 h 10000"/>
              <a:gd name="connsiteX1" fmla="*/ 410 w 10603"/>
              <a:gd name="connsiteY1" fmla="*/ 3242 h 10000"/>
              <a:gd name="connsiteX2" fmla="*/ 336 w 10603"/>
              <a:gd name="connsiteY2" fmla="*/ 7525 h 10000"/>
              <a:gd name="connsiteX3" fmla="*/ 3004 w 10603"/>
              <a:gd name="connsiteY3" fmla="*/ 9825 h 10000"/>
              <a:gd name="connsiteX4" fmla="*/ 6518 w 10603"/>
              <a:gd name="connsiteY4" fmla="*/ 9583 h 10000"/>
              <a:gd name="connsiteX5" fmla="*/ 8914 w 10603"/>
              <a:gd name="connsiteY5" fmla="*/ 7526 h 10000"/>
              <a:gd name="connsiteX6" fmla="*/ 10603 w 10603"/>
              <a:gd name="connsiteY6" fmla="*/ 5850 h 10000"/>
              <a:gd name="connsiteX0" fmla="*/ 3720 w 11005"/>
              <a:gd name="connsiteY0" fmla="*/ 0 h 10000"/>
              <a:gd name="connsiteX1" fmla="*/ 410 w 11005"/>
              <a:gd name="connsiteY1" fmla="*/ 3242 h 10000"/>
              <a:gd name="connsiteX2" fmla="*/ 336 w 11005"/>
              <a:gd name="connsiteY2" fmla="*/ 7525 h 10000"/>
              <a:gd name="connsiteX3" fmla="*/ 3004 w 11005"/>
              <a:gd name="connsiteY3" fmla="*/ 9825 h 10000"/>
              <a:gd name="connsiteX4" fmla="*/ 6518 w 11005"/>
              <a:gd name="connsiteY4" fmla="*/ 9583 h 10000"/>
              <a:gd name="connsiteX5" fmla="*/ 8914 w 11005"/>
              <a:gd name="connsiteY5" fmla="*/ 7526 h 10000"/>
              <a:gd name="connsiteX6" fmla="*/ 11005 w 11005"/>
              <a:gd name="connsiteY6" fmla="*/ 7303 h 10000"/>
              <a:gd name="connsiteX0" fmla="*/ 3720 w 9699"/>
              <a:gd name="connsiteY0" fmla="*/ 0 h 10000"/>
              <a:gd name="connsiteX1" fmla="*/ 410 w 9699"/>
              <a:gd name="connsiteY1" fmla="*/ 3242 h 10000"/>
              <a:gd name="connsiteX2" fmla="*/ 336 w 9699"/>
              <a:gd name="connsiteY2" fmla="*/ 7525 h 10000"/>
              <a:gd name="connsiteX3" fmla="*/ 3004 w 9699"/>
              <a:gd name="connsiteY3" fmla="*/ 9825 h 10000"/>
              <a:gd name="connsiteX4" fmla="*/ 6518 w 9699"/>
              <a:gd name="connsiteY4" fmla="*/ 9583 h 10000"/>
              <a:gd name="connsiteX5" fmla="*/ 8914 w 9699"/>
              <a:gd name="connsiteY5" fmla="*/ 7526 h 10000"/>
              <a:gd name="connsiteX6" fmla="*/ 9699 w 9699"/>
              <a:gd name="connsiteY6" fmla="*/ 5627 h 10000"/>
              <a:gd name="connsiteX0" fmla="*/ 3835 w 9482"/>
              <a:gd name="connsiteY0" fmla="*/ 0 h 10000"/>
              <a:gd name="connsiteX1" fmla="*/ 423 w 9482"/>
              <a:gd name="connsiteY1" fmla="*/ 3242 h 10000"/>
              <a:gd name="connsiteX2" fmla="*/ 346 w 9482"/>
              <a:gd name="connsiteY2" fmla="*/ 7525 h 10000"/>
              <a:gd name="connsiteX3" fmla="*/ 3097 w 9482"/>
              <a:gd name="connsiteY3" fmla="*/ 9825 h 10000"/>
              <a:gd name="connsiteX4" fmla="*/ 6720 w 9482"/>
              <a:gd name="connsiteY4" fmla="*/ 9583 h 10000"/>
              <a:gd name="connsiteX5" fmla="*/ 9191 w 9482"/>
              <a:gd name="connsiteY5" fmla="*/ 7526 h 10000"/>
              <a:gd name="connsiteX6" fmla="*/ 9482 w 9482"/>
              <a:gd name="connsiteY6" fmla="*/ 5627 h 10000"/>
              <a:gd name="connsiteX0" fmla="*/ 4045 w 10839"/>
              <a:gd name="connsiteY0" fmla="*/ 0 h 9975"/>
              <a:gd name="connsiteX1" fmla="*/ 446 w 10839"/>
              <a:gd name="connsiteY1" fmla="*/ 3242 h 9975"/>
              <a:gd name="connsiteX2" fmla="*/ 365 w 10839"/>
              <a:gd name="connsiteY2" fmla="*/ 7525 h 9975"/>
              <a:gd name="connsiteX3" fmla="*/ 3266 w 10839"/>
              <a:gd name="connsiteY3" fmla="*/ 9825 h 9975"/>
              <a:gd name="connsiteX4" fmla="*/ 7087 w 10839"/>
              <a:gd name="connsiteY4" fmla="*/ 9583 h 9975"/>
              <a:gd name="connsiteX5" fmla="*/ 10785 w 10839"/>
              <a:gd name="connsiteY5" fmla="*/ 8197 h 9975"/>
              <a:gd name="connsiteX6" fmla="*/ 10000 w 10839"/>
              <a:gd name="connsiteY6" fmla="*/ 5627 h 9975"/>
              <a:gd name="connsiteX0" fmla="*/ 3732 w 9973"/>
              <a:gd name="connsiteY0" fmla="*/ 0 h 10000"/>
              <a:gd name="connsiteX1" fmla="*/ 411 w 9973"/>
              <a:gd name="connsiteY1" fmla="*/ 3250 h 10000"/>
              <a:gd name="connsiteX2" fmla="*/ 337 w 9973"/>
              <a:gd name="connsiteY2" fmla="*/ 7544 h 10000"/>
              <a:gd name="connsiteX3" fmla="*/ 3013 w 9973"/>
              <a:gd name="connsiteY3" fmla="*/ 9850 h 10000"/>
              <a:gd name="connsiteX4" fmla="*/ 6538 w 9973"/>
              <a:gd name="connsiteY4" fmla="*/ 9607 h 10000"/>
              <a:gd name="connsiteX5" fmla="*/ 9950 w 9973"/>
              <a:gd name="connsiteY5" fmla="*/ 8218 h 10000"/>
              <a:gd name="connsiteX6" fmla="*/ 8521 w 9973"/>
              <a:gd name="connsiteY6" fmla="*/ 5529 h 10000"/>
              <a:gd name="connsiteX0" fmla="*/ 3742 w 9977"/>
              <a:gd name="connsiteY0" fmla="*/ 0 h 10000"/>
              <a:gd name="connsiteX1" fmla="*/ 412 w 9977"/>
              <a:gd name="connsiteY1" fmla="*/ 3250 h 10000"/>
              <a:gd name="connsiteX2" fmla="*/ 338 w 9977"/>
              <a:gd name="connsiteY2" fmla="*/ 7544 h 10000"/>
              <a:gd name="connsiteX3" fmla="*/ 3021 w 9977"/>
              <a:gd name="connsiteY3" fmla="*/ 9850 h 10000"/>
              <a:gd name="connsiteX4" fmla="*/ 6556 w 9977"/>
              <a:gd name="connsiteY4" fmla="*/ 9607 h 10000"/>
              <a:gd name="connsiteX5" fmla="*/ 9977 w 9977"/>
              <a:gd name="connsiteY5" fmla="*/ 8218 h 10000"/>
              <a:gd name="connsiteX0" fmla="*/ 3751 w 7974"/>
              <a:gd name="connsiteY0" fmla="*/ 0 h 10135"/>
              <a:gd name="connsiteX1" fmla="*/ 413 w 7974"/>
              <a:gd name="connsiteY1" fmla="*/ 3250 h 10135"/>
              <a:gd name="connsiteX2" fmla="*/ 339 w 7974"/>
              <a:gd name="connsiteY2" fmla="*/ 7544 h 10135"/>
              <a:gd name="connsiteX3" fmla="*/ 3028 w 7974"/>
              <a:gd name="connsiteY3" fmla="*/ 9850 h 10135"/>
              <a:gd name="connsiteX4" fmla="*/ 6571 w 7974"/>
              <a:gd name="connsiteY4" fmla="*/ 9607 h 10135"/>
              <a:gd name="connsiteX5" fmla="*/ 7974 w 7974"/>
              <a:gd name="connsiteY5" fmla="*/ 5417 h 10135"/>
              <a:gd name="connsiteX0" fmla="*/ 4704 w 10000"/>
              <a:gd name="connsiteY0" fmla="*/ 0 h 9945"/>
              <a:gd name="connsiteX1" fmla="*/ 518 w 10000"/>
              <a:gd name="connsiteY1" fmla="*/ 3207 h 9945"/>
              <a:gd name="connsiteX2" fmla="*/ 425 w 10000"/>
              <a:gd name="connsiteY2" fmla="*/ 7444 h 9945"/>
              <a:gd name="connsiteX3" fmla="*/ 3797 w 10000"/>
              <a:gd name="connsiteY3" fmla="*/ 9719 h 9945"/>
              <a:gd name="connsiteX4" fmla="*/ 7098 w 10000"/>
              <a:gd name="connsiteY4" fmla="*/ 9368 h 9945"/>
              <a:gd name="connsiteX5" fmla="*/ 10000 w 10000"/>
              <a:gd name="connsiteY5" fmla="*/ 5345 h 9945"/>
              <a:gd name="connsiteX0" fmla="*/ 4650 w 9946"/>
              <a:gd name="connsiteY0" fmla="*/ 0 h 9604"/>
              <a:gd name="connsiteX1" fmla="*/ 464 w 9946"/>
              <a:gd name="connsiteY1" fmla="*/ 3225 h 9604"/>
              <a:gd name="connsiteX2" fmla="*/ 371 w 9946"/>
              <a:gd name="connsiteY2" fmla="*/ 7485 h 9604"/>
              <a:gd name="connsiteX3" fmla="*/ 2854 w 9946"/>
              <a:gd name="connsiteY3" fmla="*/ 8773 h 9604"/>
              <a:gd name="connsiteX4" fmla="*/ 7044 w 9946"/>
              <a:gd name="connsiteY4" fmla="*/ 9420 h 9604"/>
              <a:gd name="connsiteX5" fmla="*/ 9946 w 9946"/>
              <a:gd name="connsiteY5" fmla="*/ 5375 h 9604"/>
              <a:gd name="connsiteX0" fmla="*/ 4746 w 10071"/>
              <a:gd name="connsiteY0" fmla="*/ 0 h 10029"/>
              <a:gd name="connsiteX1" fmla="*/ 538 w 10071"/>
              <a:gd name="connsiteY1" fmla="*/ 3358 h 10029"/>
              <a:gd name="connsiteX2" fmla="*/ 316 w 10071"/>
              <a:gd name="connsiteY2" fmla="*/ 6521 h 10029"/>
              <a:gd name="connsiteX3" fmla="*/ 2940 w 10071"/>
              <a:gd name="connsiteY3" fmla="*/ 9135 h 10029"/>
              <a:gd name="connsiteX4" fmla="*/ 7153 w 10071"/>
              <a:gd name="connsiteY4" fmla="*/ 9808 h 10029"/>
              <a:gd name="connsiteX5" fmla="*/ 10071 w 10071"/>
              <a:gd name="connsiteY5" fmla="*/ 5597 h 10029"/>
              <a:gd name="connsiteX0" fmla="*/ 4746 w 10071"/>
              <a:gd name="connsiteY0" fmla="*/ 0 h 9581"/>
              <a:gd name="connsiteX1" fmla="*/ 538 w 10071"/>
              <a:gd name="connsiteY1" fmla="*/ 3358 h 9581"/>
              <a:gd name="connsiteX2" fmla="*/ 316 w 10071"/>
              <a:gd name="connsiteY2" fmla="*/ 6521 h 9581"/>
              <a:gd name="connsiteX3" fmla="*/ 2940 w 10071"/>
              <a:gd name="connsiteY3" fmla="*/ 9135 h 9581"/>
              <a:gd name="connsiteX4" fmla="*/ 7153 w 10071"/>
              <a:gd name="connsiteY4" fmla="*/ 9229 h 9581"/>
              <a:gd name="connsiteX5" fmla="*/ 10071 w 10071"/>
              <a:gd name="connsiteY5" fmla="*/ 5597 h 9581"/>
              <a:gd name="connsiteX0" fmla="*/ 4528 w 9815"/>
              <a:gd name="connsiteY0" fmla="*/ 0 h 10033"/>
              <a:gd name="connsiteX1" fmla="*/ 349 w 9815"/>
              <a:gd name="connsiteY1" fmla="*/ 3505 h 10033"/>
              <a:gd name="connsiteX2" fmla="*/ 509 w 9815"/>
              <a:gd name="connsiteY2" fmla="*/ 6202 h 10033"/>
              <a:gd name="connsiteX3" fmla="*/ 2734 w 9815"/>
              <a:gd name="connsiteY3" fmla="*/ 9534 h 10033"/>
              <a:gd name="connsiteX4" fmla="*/ 6918 w 9815"/>
              <a:gd name="connsiteY4" fmla="*/ 9633 h 10033"/>
              <a:gd name="connsiteX5" fmla="*/ 9815 w 9815"/>
              <a:gd name="connsiteY5" fmla="*/ 5842 h 10033"/>
              <a:gd name="connsiteX0" fmla="*/ 4253 w 9640"/>
              <a:gd name="connsiteY0" fmla="*/ 0 h 10000"/>
              <a:gd name="connsiteX1" fmla="*/ 642 w 9640"/>
              <a:gd name="connsiteY1" fmla="*/ 3493 h 10000"/>
              <a:gd name="connsiteX2" fmla="*/ 159 w 9640"/>
              <a:gd name="connsiteY2" fmla="*/ 6182 h 10000"/>
              <a:gd name="connsiteX3" fmla="*/ 2426 w 9640"/>
              <a:gd name="connsiteY3" fmla="*/ 9503 h 10000"/>
              <a:gd name="connsiteX4" fmla="*/ 6688 w 9640"/>
              <a:gd name="connsiteY4" fmla="*/ 9601 h 10000"/>
              <a:gd name="connsiteX5" fmla="*/ 9640 w 9640"/>
              <a:gd name="connsiteY5" fmla="*/ 5823 h 10000"/>
              <a:gd name="connsiteX0" fmla="*/ 4273 w 9995"/>
              <a:gd name="connsiteY0" fmla="*/ 0 h 8676"/>
              <a:gd name="connsiteX1" fmla="*/ 661 w 9995"/>
              <a:gd name="connsiteY1" fmla="*/ 2169 h 8676"/>
              <a:gd name="connsiteX2" fmla="*/ 160 w 9995"/>
              <a:gd name="connsiteY2" fmla="*/ 4858 h 8676"/>
              <a:gd name="connsiteX3" fmla="*/ 2512 w 9995"/>
              <a:gd name="connsiteY3" fmla="*/ 8179 h 8676"/>
              <a:gd name="connsiteX4" fmla="*/ 6933 w 9995"/>
              <a:gd name="connsiteY4" fmla="*/ 8277 h 8676"/>
              <a:gd name="connsiteX5" fmla="*/ 9995 w 9995"/>
              <a:gd name="connsiteY5" fmla="*/ 4499 h 8676"/>
              <a:gd name="connsiteX0" fmla="*/ 4275 w 10000"/>
              <a:gd name="connsiteY0" fmla="*/ 0 h 9934"/>
              <a:gd name="connsiteX1" fmla="*/ 661 w 10000"/>
              <a:gd name="connsiteY1" fmla="*/ 2500 h 9934"/>
              <a:gd name="connsiteX2" fmla="*/ 160 w 10000"/>
              <a:gd name="connsiteY2" fmla="*/ 6848 h 9934"/>
              <a:gd name="connsiteX3" fmla="*/ 2513 w 10000"/>
              <a:gd name="connsiteY3" fmla="*/ 9427 h 9934"/>
              <a:gd name="connsiteX4" fmla="*/ 6936 w 10000"/>
              <a:gd name="connsiteY4" fmla="*/ 9540 h 9934"/>
              <a:gd name="connsiteX5" fmla="*/ 10000 w 10000"/>
              <a:gd name="connsiteY5" fmla="*/ 5186 h 9934"/>
              <a:gd name="connsiteX0" fmla="*/ 4275 w 12047"/>
              <a:gd name="connsiteY0" fmla="*/ 0 h 9878"/>
              <a:gd name="connsiteX1" fmla="*/ 661 w 12047"/>
              <a:gd name="connsiteY1" fmla="*/ 2517 h 9878"/>
              <a:gd name="connsiteX2" fmla="*/ 160 w 12047"/>
              <a:gd name="connsiteY2" fmla="*/ 6893 h 9878"/>
              <a:gd name="connsiteX3" fmla="*/ 2513 w 12047"/>
              <a:gd name="connsiteY3" fmla="*/ 9490 h 9878"/>
              <a:gd name="connsiteX4" fmla="*/ 6936 w 12047"/>
              <a:gd name="connsiteY4" fmla="*/ 9603 h 9878"/>
              <a:gd name="connsiteX5" fmla="*/ 12047 w 12047"/>
              <a:gd name="connsiteY5" fmla="*/ 6953 h 9878"/>
              <a:gd name="connsiteX0" fmla="*/ 3549 w 10000"/>
              <a:gd name="connsiteY0" fmla="*/ 0 h 10000"/>
              <a:gd name="connsiteX1" fmla="*/ 549 w 10000"/>
              <a:gd name="connsiteY1" fmla="*/ 3328 h 10000"/>
              <a:gd name="connsiteX2" fmla="*/ 133 w 10000"/>
              <a:gd name="connsiteY2" fmla="*/ 6978 h 10000"/>
              <a:gd name="connsiteX3" fmla="*/ 2086 w 10000"/>
              <a:gd name="connsiteY3" fmla="*/ 9607 h 10000"/>
              <a:gd name="connsiteX4" fmla="*/ 5757 w 10000"/>
              <a:gd name="connsiteY4" fmla="*/ 9722 h 10000"/>
              <a:gd name="connsiteX5" fmla="*/ 10000 w 10000"/>
              <a:gd name="connsiteY5" fmla="*/ 7039 h 10000"/>
              <a:gd name="connsiteX0" fmla="*/ 3549 w 10000"/>
              <a:gd name="connsiteY0" fmla="*/ 0 h 10290"/>
              <a:gd name="connsiteX1" fmla="*/ 549 w 10000"/>
              <a:gd name="connsiteY1" fmla="*/ 3328 h 10290"/>
              <a:gd name="connsiteX2" fmla="*/ 133 w 10000"/>
              <a:gd name="connsiteY2" fmla="*/ 6978 h 10290"/>
              <a:gd name="connsiteX3" fmla="*/ 2086 w 10000"/>
              <a:gd name="connsiteY3" fmla="*/ 9607 h 10290"/>
              <a:gd name="connsiteX4" fmla="*/ 6324 w 10000"/>
              <a:gd name="connsiteY4" fmla="*/ 10112 h 10290"/>
              <a:gd name="connsiteX5" fmla="*/ 10000 w 10000"/>
              <a:gd name="connsiteY5" fmla="*/ 7039 h 10290"/>
              <a:gd name="connsiteX0" fmla="*/ 3157 w 9986"/>
              <a:gd name="connsiteY0" fmla="*/ 0 h 10290"/>
              <a:gd name="connsiteX1" fmla="*/ 535 w 9986"/>
              <a:gd name="connsiteY1" fmla="*/ 3328 h 10290"/>
              <a:gd name="connsiteX2" fmla="*/ 119 w 9986"/>
              <a:gd name="connsiteY2" fmla="*/ 6978 h 10290"/>
              <a:gd name="connsiteX3" fmla="*/ 2072 w 9986"/>
              <a:gd name="connsiteY3" fmla="*/ 9607 h 10290"/>
              <a:gd name="connsiteX4" fmla="*/ 6310 w 9986"/>
              <a:gd name="connsiteY4" fmla="*/ 10112 h 10290"/>
              <a:gd name="connsiteX5" fmla="*/ 9986 w 9986"/>
              <a:gd name="connsiteY5" fmla="*/ 7039 h 1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86" h="10290">
                <a:moveTo>
                  <a:pt x="3157" y="0"/>
                </a:moveTo>
                <a:cubicBezTo>
                  <a:pt x="3592" y="667"/>
                  <a:pt x="1041" y="2165"/>
                  <a:pt x="535" y="3328"/>
                </a:cubicBezTo>
                <a:cubicBezTo>
                  <a:pt x="29" y="4491"/>
                  <a:pt x="-137" y="5932"/>
                  <a:pt x="119" y="6978"/>
                </a:cubicBezTo>
                <a:cubicBezTo>
                  <a:pt x="375" y="8024"/>
                  <a:pt x="1040" y="9085"/>
                  <a:pt x="2072" y="9607"/>
                </a:cubicBezTo>
                <a:cubicBezTo>
                  <a:pt x="3104" y="10129"/>
                  <a:pt x="4991" y="10540"/>
                  <a:pt x="6310" y="10112"/>
                </a:cubicBezTo>
                <a:cubicBezTo>
                  <a:pt x="7629" y="9683"/>
                  <a:pt x="9622" y="7894"/>
                  <a:pt x="9986" y="7039"/>
                </a:cubicBezTo>
              </a:path>
            </a:pathLst>
          </a:custGeom>
          <a:noFill/>
          <a:ln w="28575"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16" name="Text Box 16"/>
          <p:cNvSpPr txBox="1">
            <a:spLocks noChangeArrowheads="1"/>
          </p:cNvSpPr>
          <p:nvPr/>
        </p:nvSpPr>
        <p:spPr bwMode="auto">
          <a:xfrm>
            <a:off x="4622656" y="3776776"/>
            <a:ext cx="2233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塑性変形領域</a:t>
            </a:r>
            <a:endParaRPr lang="ja-JP" altLang="en-US" sz="2400" dirty="0"/>
          </a:p>
        </p:txBody>
      </p:sp>
      <p:sp>
        <p:nvSpPr>
          <p:cNvPr id="153621" name="Line 21"/>
          <p:cNvSpPr>
            <a:spLocks noChangeShapeType="1"/>
          </p:cNvSpPr>
          <p:nvPr/>
        </p:nvSpPr>
        <p:spPr bwMode="auto">
          <a:xfrm flipH="1">
            <a:off x="6508217" y="2123567"/>
            <a:ext cx="468313" cy="12652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26" name="Text Box 26"/>
          <p:cNvSpPr txBox="1">
            <a:spLocks noChangeArrowheads="1"/>
          </p:cNvSpPr>
          <p:nvPr/>
        </p:nvSpPr>
        <p:spPr bwMode="auto">
          <a:xfrm>
            <a:off x="4600042" y="2302954"/>
            <a:ext cx="865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工具</a:t>
            </a:r>
          </a:p>
        </p:txBody>
      </p:sp>
      <p:cxnSp>
        <p:nvCxnSpPr>
          <p:cNvPr id="3" name="直線矢印コネクタ 2"/>
          <p:cNvCxnSpPr/>
          <p:nvPr/>
        </p:nvCxnSpPr>
        <p:spPr>
          <a:xfrm flipH="1" flipV="1">
            <a:off x="4224594" y="3624326"/>
            <a:ext cx="375448" cy="281645"/>
          </a:xfrm>
          <a:prstGeom prst="straightConnector1">
            <a:avLst/>
          </a:prstGeom>
          <a:ln w="28575">
            <a:solidFill>
              <a:srgbClr val="0B0BC5"/>
            </a:solidFill>
            <a:tailEnd type="arrow"/>
          </a:ln>
        </p:spPr>
        <p:style>
          <a:lnRef idx="1">
            <a:schemeClr val="accent1"/>
          </a:lnRef>
          <a:fillRef idx="0">
            <a:schemeClr val="accent1"/>
          </a:fillRef>
          <a:effectRef idx="0">
            <a:schemeClr val="accent1"/>
          </a:effectRef>
          <a:fontRef idx="minor">
            <a:schemeClr val="tx1"/>
          </a:fontRef>
        </p:style>
      </p:cxnSp>
      <p:sp>
        <p:nvSpPr>
          <p:cNvPr id="5" name="フリーフォーム 4"/>
          <p:cNvSpPr/>
          <p:nvPr/>
        </p:nvSpPr>
        <p:spPr>
          <a:xfrm>
            <a:off x="3328075" y="3392996"/>
            <a:ext cx="595853" cy="552493"/>
          </a:xfrm>
          <a:custGeom>
            <a:avLst/>
            <a:gdLst>
              <a:gd name="connsiteX0" fmla="*/ 929 w 757588"/>
              <a:gd name="connsiteY0" fmla="*/ 712310 h 1041429"/>
              <a:gd name="connsiteX1" fmla="*/ 236904 w 757588"/>
              <a:gd name="connsiteY1" fmla="*/ 48632 h 1041429"/>
              <a:gd name="connsiteX2" fmla="*/ 502375 w 757588"/>
              <a:gd name="connsiteY2" fmla="*/ 92878 h 1041429"/>
              <a:gd name="connsiteX3" fmla="*/ 620362 w 757588"/>
              <a:gd name="connsiteY3" fmla="*/ 432090 h 1041429"/>
              <a:gd name="connsiteX4" fmla="*/ 723600 w 757588"/>
              <a:gd name="connsiteY4" fmla="*/ 786052 h 1041429"/>
              <a:gd name="connsiteX5" fmla="*/ 708852 w 757588"/>
              <a:gd name="connsiteY5" fmla="*/ 1022026 h 1041429"/>
              <a:gd name="connsiteX6" fmla="*/ 177910 w 757588"/>
              <a:gd name="connsiteY6" fmla="*/ 992529 h 1041429"/>
              <a:gd name="connsiteX7" fmla="*/ 929 w 757588"/>
              <a:gd name="connsiteY7" fmla="*/ 712310 h 1041429"/>
              <a:gd name="connsiteX0" fmla="*/ 387 w 889782"/>
              <a:gd name="connsiteY0" fmla="*/ 775672 h 1043338"/>
              <a:gd name="connsiteX1" fmla="*/ 369098 w 889782"/>
              <a:gd name="connsiteY1" fmla="*/ 53000 h 1043338"/>
              <a:gd name="connsiteX2" fmla="*/ 634569 w 889782"/>
              <a:gd name="connsiteY2" fmla="*/ 97246 h 1043338"/>
              <a:gd name="connsiteX3" fmla="*/ 752556 w 889782"/>
              <a:gd name="connsiteY3" fmla="*/ 436458 h 1043338"/>
              <a:gd name="connsiteX4" fmla="*/ 855794 w 889782"/>
              <a:gd name="connsiteY4" fmla="*/ 790420 h 1043338"/>
              <a:gd name="connsiteX5" fmla="*/ 841046 w 889782"/>
              <a:gd name="connsiteY5" fmla="*/ 1026394 h 1043338"/>
              <a:gd name="connsiteX6" fmla="*/ 310104 w 889782"/>
              <a:gd name="connsiteY6" fmla="*/ 996897 h 1043338"/>
              <a:gd name="connsiteX7" fmla="*/ 387 w 889782"/>
              <a:gd name="connsiteY7" fmla="*/ 775672 h 1043338"/>
              <a:gd name="connsiteX0" fmla="*/ 387 w 889782"/>
              <a:gd name="connsiteY0" fmla="*/ 685874 h 953540"/>
              <a:gd name="connsiteX1" fmla="*/ 634569 w 889782"/>
              <a:gd name="connsiteY1" fmla="*/ 7448 h 953540"/>
              <a:gd name="connsiteX2" fmla="*/ 752556 w 889782"/>
              <a:gd name="connsiteY2" fmla="*/ 346660 h 953540"/>
              <a:gd name="connsiteX3" fmla="*/ 855794 w 889782"/>
              <a:gd name="connsiteY3" fmla="*/ 700622 h 953540"/>
              <a:gd name="connsiteX4" fmla="*/ 841046 w 889782"/>
              <a:gd name="connsiteY4" fmla="*/ 936596 h 953540"/>
              <a:gd name="connsiteX5" fmla="*/ 310104 w 889782"/>
              <a:gd name="connsiteY5" fmla="*/ 907099 h 953540"/>
              <a:gd name="connsiteX6" fmla="*/ 387 w 889782"/>
              <a:gd name="connsiteY6" fmla="*/ 685874 h 953540"/>
              <a:gd name="connsiteX0" fmla="*/ 2517 w 891912"/>
              <a:gd name="connsiteY0" fmla="*/ 423440 h 691106"/>
              <a:gd name="connsiteX1" fmla="*/ 474466 w 891912"/>
              <a:gd name="connsiteY1" fmla="*/ 25233 h 691106"/>
              <a:gd name="connsiteX2" fmla="*/ 754686 w 891912"/>
              <a:gd name="connsiteY2" fmla="*/ 84226 h 691106"/>
              <a:gd name="connsiteX3" fmla="*/ 857924 w 891912"/>
              <a:gd name="connsiteY3" fmla="*/ 438188 h 691106"/>
              <a:gd name="connsiteX4" fmla="*/ 843176 w 891912"/>
              <a:gd name="connsiteY4" fmla="*/ 674162 h 691106"/>
              <a:gd name="connsiteX5" fmla="*/ 312234 w 891912"/>
              <a:gd name="connsiteY5" fmla="*/ 644665 h 691106"/>
              <a:gd name="connsiteX6" fmla="*/ 2517 w 891912"/>
              <a:gd name="connsiteY6" fmla="*/ 423440 h 691106"/>
              <a:gd name="connsiteX0" fmla="*/ 2517 w 891912"/>
              <a:gd name="connsiteY0" fmla="*/ 423440 h 691106"/>
              <a:gd name="connsiteX1" fmla="*/ 474466 w 891912"/>
              <a:gd name="connsiteY1" fmla="*/ 25233 h 691106"/>
              <a:gd name="connsiteX2" fmla="*/ 754686 w 891912"/>
              <a:gd name="connsiteY2" fmla="*/ 84226 h 691106"/>
              <a:gd name="connsiteX3" fmla="*/ 857924 w 891912"/>
              <a:gd name="connsiteY3" fmla="*/ 438188 h 691106"/>
              <a:gd name="connsiteX4" fmla="*/ 843176 w 891912"/>
              <a:gd name="connsiteY4" fmla="*/ 674162 h 691106"/>
              <a:gd name="connsiteX5" fmla="*/ 312234 w 891912"/>
              <a:gd name="connsiteY5" fmla="*/ 644665 h 691106"/>
              <a:gd name="connsiteX6" fmla="*/ 2517 w 891912"/>
              <a:gd name="connsiteY6" fmla="*/ 423440 h 691106"/>
              <a:gd name="connsiteX0" fmla="*/ 2293 w 858466"/>
              <a:gd name="connsiteY0" fmla="*/ 423440 h 715540"/>
              <a:gd name="connsiteX1" fmla="*/ 474242 w 858466"/>
              <a:gd name="connsiteY1" fmla="*/ 25233 h 715540"/>
              <a:gd name="connsiteX2" fmla="*/ 754462 w 858466"/>
              <a:gd name="connsiteY2" fmla="*/ 84226 h 715540"/>
              <a:gd name="connsiteX3" fmla="*/ 857700 w 858466"/>
              <a:gd name="connsiteY3" fmla="*/ 438188 h 715540"/>
              <a:gd name="connsiteX4" fmla="*/ 710217 w 858466"/>
              <a:gd name="connsiteY4" fmla="*/ 703658 h 715540"/>
              <a:gd name="connsiteX5" fmla="*/ 312010 w 858466"/>
              <a:gd name="connsiteY5" fmla="*/ 644665 h 715540"/>
              <a:gd name="connsiteX6" fmla="*/ 2293 w 858466"/>
              <a:gd name="connsiteY6" fmla="*/ 423440 h 715540"/>
              <a:gd name="connsiteX0" fmla="*/ 2544 w 882057"/>
              <a:gd name="connsiteY0" fmla="*/ 423440 h 644703"/>
              <a:gd name="connsiteX1" fmla="*/ 474493 w 882057"/>
              <a:gd name="connsiteY1" fmla="*/ 25233 h 644703"/>
              <a:gd name="connsiteX2" fmla="*/ 754713 w 882057"/>
              <a:gd name="connsiteY2" fmla="*/ 84226 h 644703"/>
              <a:gd name="connsiteX3" fmla="*/ 857951 w 882057"/>
              <a:gd name="connsiteY3" fmla="*/ 438188 h 644703"/>
              <a:gd name="connsiteX4" fmla="*/ 312261 w 882057"/>
              <a:gd name="connsiteY4" fmla="*/ 644665 h 644703"/>
              <a:gd name="connsiteX5" fmla="*/ 2544 w 882057"/>
              <a:gd name="connsiteY5" fmla="*/ 423440 h 644703"/>
              <a:gd name="connsiteX0" fmla="*/ 227 w 882374"/>
              <a:gd name="connsiteY0" fmla="*/ 382543 h 603806"/>
              <a:gd name="connsiteX1" fmla="*/ 354189 w 882374"/>
              <a:gd name="connsiteY1" fmla="*/ 43329 h 603806"/>
              <a:gd name="connsiteX2" fmla="*/ 752396 w 882374"/>
              <a:gd name="connsiteY2" fmla="*/ 43329 h 603806"/>
              <a:gd name="connsiteX3" fmla="*/ 855634 w 882374"/>
              <a:gd name="connsiteY3" fmla="*/ 397291 h 603806"/>
              <a:gd name="connsiteX4" fmla="*/ 309944 w 882374"/>
              <a:gd name="connsiteY4" fmla="*/ 603768 h 603806"/>
              <a:gd name="connsiteX5" fmla="*/ 227 w 882374"/>
              <a:gd name="connsiteY5" fmla="*/ 382543 h 603806"/>
              <a:gd name="connsiteX0" fmla="*/ 227 w 879156"/>
              <a:gd name="connsiteY0" fmla="*/ 362703 h 583964"/>
              <a:gd name="connsiteX1" fmla="*/ 354189 w 879156"/>
              <a:gd name="connsiteY1" fmla="*/ 23489 h 583964"/>
              <a:gd name="connsiteX2" fmla="*/ 737648 w 879156"/>
              <a:gd name="connsiteY2" fmla="*/ 67734 h 583964"/>
              <a:gd name="connsiteX3" fmla="*/ 855634 w 879156"/>
              <a:gd name="connsiteY3" fmla="*/ 377451 h 583964"/>
              <a:gd name="connsiteX4" fmla="*/ 309944 w 879156"/>
              <a:gd name="connsiteY4" fmla="*/ 583928 h 583964"/>
              <a:gd name="connsiteX5" fmla="*/ 227 w 879156"/>
              <a:gd name="connsiteY5" fmla="*/ 362703 h 583964"/>
              <a:gd name="connsiteX0" fmla="*/ 224 w 866231"/>
              <a:gd name="connsiteY0" fmla="*/ 365631 h 589046"/>
              <a:gd name="connsiteX1" fmla="*/ 354186 w 866231"/>
              <a:gd name="connsiteY1" fmla="*/ 26417 h 589046"/>
              <a:gd name="connsiteX2" fmla="*/ 737645 w 866231"/>
              <a:gd name="connsiteY2" fmla="*/ 70662 h 589046"/>
              <a:gd name="connsiteX3" fmla="*/ 840883 w 866231"/>
              <a:gd name="connsiteY3" fmla="*/ 454121 h 589046"/>
              <a:gd name="connsiteX4" fmla="*/ 309941 w 866231"/>
              <a:gd name="connsiteY4" fmla="*/ 586856 h 589046"/>
              <a:gd name="connsiteX5" fmla="*/ 224 w 866231"/>
              <a:gd name="connsiteY5" fmla="*/ 365631 h 589046"/>
              <a:gd name="connsiteX0" fmla="*/ 478 w 748498"/>
              <a:gd name="connsiteY0" fmla="*/ 318133 h 587783"/>
              <a:gd name="connsiteX1" fmla="*/ 236453 w 748498"/>
              <a:gd name="connsiteY1" fmla="*/ 23165 h 587783"/>
              <a:gd name="connsiteX2" fmla="*/ 619912 w 748498"/>
              <a:gd name="connsiteY2" fmla="*/ 67410 h 587783"/>
              <a:gd name="connsiteX3" fmla="*/ 723150 w 748498"/>
              <a:gd name="connsiteY3" fmla="*/ 450869 h 587783"/>
              <a:gd name="connsiteX4" fmla="*/ 192208 w 748498"/>
              <a:gd name="connsiteY4" fmla="*/ 583604 h 587783"/>
              <a:gd name="connsiteX5" fmla="*/ 478 w 748498"/>
              <a:gd name="connsiteY5" fmla="*/ 318133 h 587783"/>
              <a:gd name="connsiteX0" fmla="*/ 280 w 742134"/>
              <a:gd name="connsiteY0" fmla="*/ 318133 h 602035"/>
              <a:gd name="connsiteX1" fmla="*/ 236255 w 742134"/>
              <a:gd name="connsiteY1" fmla="*/ 23165 h 602035"/>
              <a:gd name="connsiteX2" fmla="*/ 619714 w 742134"/>
              <a:gd name="connsiteY2" fmla="*/ 67410 h 602035"/>
              <a:gd name="connsiteX3" fmla="*/ 722952 w 742134"/>
              <a:gd name="connsiteY3" fmla="*/ 450869 h 602035"/>
              <a:gd name="connsiteX4" fmla="*/ 280501 w 742134"/>
              <a:gd name="connsiteY4" fmla="*/ 598352 h 602035"/>
              <a:gd name="connsiteX5" fmla="*/ 280 w 742134"/>
              <a:gd name="connsiteY5" fmla="*/ 318133 h 60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134" h="602035">
                <a:moveTo>
                  <a:pt x="280" y="318133"/>
                </a:moveTo>
                <a:cubicBezTo>
                  <a:pt x="-7094" y="222268"/>
                  <a:pt x="133016" y="64952"/>
                  <a:pt x="236255" y="23165"/>
                </a:cubicBezTo>
                <a:cubicBezTo>
                  <a:pt x="339494" y="-18622"/>
                  <a:pt x="538598" y="-3874"/>
                  <a:pt x="619714" y="67410"/>
                </a:cubicBezTo>
                <a:cubicBezTo>
                  <a:pt x="700830" y="138694"/>
                  <a:pt x="779487" y="362379"/>
                  <a:pt x="722952" y="450869"/>
                </a:cubicBezTo>
                <a:cubicBezTo>
                  <a:pt x="666417" y="539359"/>
                  <a:pt x="400946" y="620475"/>
                  <a:pt x="280501" y="598352"/>
                </a:cubicBezTo>
                <a:cubicBezTo>
                  <a:pt x="160056" y="576229"/>
                  <a:pt x="7654" y="413998"/>
                  <a:pt x="280" y="318133"/>
                </a:cubicBezTo>
                <a:close/>
              </a:path>
            </a:pathLst>
          </a:cu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Text Box 16"/>
          <p:cNvSpPr txBox="1">
            <a:spLocks noChangeArrowheads="1"/>
          </p:cNvSpPr>
          <p:nvPr/>
        </p:nvSpPr>
        <p:spPr bwMode="auto">
          <a:xfrm>
            <a:off x="1187624" y="2756185"/>
            <a:ext cx="2233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引張応力領域</a:t>
            </a:r>
            <a:endParaRPr lang="ja-JP" altLang="en-US" sz="2400" dirty="0"/>
          </a:p>
        </p:txBody>
      </p:sp>
      <p:cxnSp>
        <p:nvCxnSpPr>
          <p:cNvPr id="8" name="直線矢印コネクタ 7"/>
          <p:cNvCxnSpPr/>
          <p:nvPr/>
        </p:nvCxnSpPr>
        <p:spPr>
          <a:xfrm>
            <a:off x="2915816" y="3217850"/>
            <a:ext cx="504924" cy="3344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6515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フッター プレースホルダー 4"/>
          <p:cNvSpPr>
            <a:spLocks noGrp="1"/>
          </p:cNvSpPr>
          <p:nvPr>
            <p:ph type="ftr" sz="quarter" idx="11"/>
          </p:nvPr>
        </p:nvSpPr>
        <p:spPr/>
        <p:txBody>
          <a:bodyPr/>
          <a:lstStyle/>
          <a:p>
            <a:r>
              <a:rPr lang="en-US" altLang="ja-JP"/>
              <a:t>Osaka Electro-Communication University</a:t>
            </a:r>
          </a:p>
        </p:txBody>
      </p:sp>
      <p:sp>
        <p:nvSpPr>
          <p:cNvPr id="153602" name="Rectangle 2"/>
          <p:cNvSpPr>
            <a:spLocks noGrp="1" noChangeArrowheads="1"/>
          </p:cNvSpPr>
          <p:nvPr>
            <p:ph type="title"/>
          </p:nvPr>
        </p:nvSpPr>
        <p:spPr>
          <a:xfrm>
            <a:off x="1548641" y="440668"/>
            <a:ext cx="6013450" cy="581025"/>
          </a:xfrm>
        </p:spPr>
        <p:txBody>
          <a:bodyPr>
            <a:normAutofit/>
          </a:bodyPr>
          <a:lstStyle/>
          <a:p>
            <a:r>
              <a:rPr lang="ja-JP" altLang="en-US" sz="2800" dirty="0" smtClean="0"/>
              <a:t>脆性材料の微小切削</a:t>
            </a:r>
            <a:endParaRPr lang="ja-JP" altLang="en-US" sz="2800" dirty="0"/>
          </a:p>
        </p:txBody>
      </p:sp>
      <p:sp>
        <p:nvSpPr>
          <p:cNvPr id="153624" name="Text Box 24"/>
          <p:cNvSpPr txBox="1">
            <a:spLocks noChangeArrowheads="1"/>
          </p:cNvSpPr>
          <p:nvPr/>
        </p:nvSpPr>
        <p:spPr bwMode="auto">
          <a:xfrm>
            <a:off x="943907" y="4355070"/>
            <a:ext cx="74880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塑性変形領域が大きくなると、クラック生成のエネルギが塑性変形のエネルギより小さくなり、き裂が生じる</a:t>
            </a:r>
            <a:endParaRPr lang="en-US" altLang="ja-JP" sz="2400" dirty="0" smtClean="0"/>
          </a:p>
          <a:p>
            <a:pPr>
              <a:spcBef>
                <a:spcPct val="50000"/>
              </a:spcBef>
            </a:pPr>
            <a:r>
              <a:rPr lang="ja-JP" altLang="en-US" sz="2400" dirty="0" smtClean="0"/>
              <a:t>切刃前方には</a:t>
            </a:r>
            <a:r>
              <a:rPr lang="ja-JP" altLang="en-US" sz="2400" dirty="0" smtClean="0">
                <a:solidFill>
                  <a:srgbClr val="FF0000"/>
                </a:solidFill>
              </a:rPr>
              <a:t>引張応力領域</a:t>
            </a:r>
            <a:r>
              <a:rPr lang="ja-JP" altLang="en-US" sz="2400" dirty="0" smtClean="0"/>
              <a:t>があり、切刃のくさび作用もあって、き裂は容易に進展する</a:t>
            </a:r>
            <a:endParaRPr lang="ja-JP" altLang="en-US" sz="2400" dirty="0"/>
          </a:p>
        </p:txBody>
      </p:sp>
      <p:sp>
        <p:nvSpPr>
          <p:cNvPr id="153603" name="Text Box 3"/>
          <p:cNvSpPr txBox="1">
            <a:spLocks noChangeArrowheads="1"/>
          </p:cNvSpPr>
          <p:nvPr/>
        </p:nvSpPr>
        <p:spPr bwMode="auto">
          <a:xfrm>
            <a:off x="6787391" y="1603648"/>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仕上げ面</a:t>
            </a:r>
          </a:p>
        </p:txBody>
      </p:sp>
      <p:sp>
        <p:nvSpPr>
          <p:cNvPr id="153604" name="Line 4"/>
          <p:cNvSpPr>
            <a:spLocks noChangeShapeType="1"/>
          </p:cNvSpPr>
          <p:nvPr/>
        </p:nvSpPr>
        <p:spPr bwMode="auto">
          <a:xfrm flipV="1">
            <a:off x="4083879" y="1135336"/>
            <a:ext cx="401637" cy="2054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5" name="Line 5"/>
          <p:cNvSpPr>
            <a:spLocks noChangeShapeType="1"/>
          </p:cNvSpPr>
          <p:nvPr/>
        </p:nvSpPr>
        <p:spPr bwMode="auto">
          <a:xfrm flipV="1">
            <a:off x="4439479" y="2857773"/>
            <a:ext cx="2006600" cy="6191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6" name="Line 6"/>
          <p:cNvSpPr>
            <a:spLocks noChangeShapeType="1"/>
          </p:cNvSpPr>
          <p:nvPr/>
        </p:nvSpPr>
        <p:spPr bwMode="auto">
          <a:xfrm>
            <a:off x="4752216" y="3381648"/>
            <a:ext cx="19605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7" name="Line 7"/>
          <p:cNvSpPr>
            <a:spLocks noChangeShapeType="1"/>
          </p:cNvSpPr>
          <p:nvPr/>
        </p:nvSpPr>
        <p:spPr bwMode="auto">
          <a:xfrm>
            <a:off x="4485516" y="1135336"/>
            <a:ext cx="1960563" cy="17224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8" name="Line 8"/>
          <p:cNvSpPr>
            <a:spLocks noChangeShapeType="1"/>
          </p:cNvSpPr>
          <p:nvPr/>
        </p:nvSpPr>
        <p:spPr bwMode="auto">
          <a:xfrm>
            <a:off x="2034416" y="2378348"/>
            <a:ext cx="11144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9" name="Freeform 9"/>
          <p:cNvSpPr>
            <a:spLocks/>
          </p:cNvSpPr>
          <p:nvPr/>
        </p:nvSpPr>
        <p:spPr bwMode="auto">
          <a:xfrm>
            <a:off x="3148841" y="1181373"/>
            <a:ext cx="1204913" cy="1196975"/>
          </a:xfrm>
          <a:custGeom>
            <a:avLst/>
            <a:gdLst>
              <a:gd name="T0" fmla="*/ 0 w 613"/>
              <a:gd name="T1" fmla="*/ 568 h 568"/>
              <a:gd name="T2" fmla="*/ 72 w 613"/>
              <a:gd name="T3" fmla="*/ 385 h 568"/>
              <a:gd name="T4" fmla="*/ 113 w 613"/>
              <a:gd name="T5" fmla="*/ 146 h 568"/>
              <a:gd name="T6" fmla="*/ 113 w 613"/>
              <a:gd name="T7" fmla="*/ 1 h 568"/>
              <a:gd name="T8" fmla="*/ 236 w 613"/>
              <a:gd name="T9" fmla="*/ 138 h 568"/>
              <a:gd name="T10" fmla="*/ 317 w 613"/>
              <a:gd name="T11" fmla="*/ 24 h 568"/>
              <a:gd name="T12" fmla="*/ 376 w 613"/>
              <a:gd name="T13" fmla="*/ 171 h 568"/>
              <a:gd name="T14" fmla="*/ 476 w 613"/>
              <a:gd name="T15" fmla="*/ 114 h 568"/>
              <a:gd name="T16" fmla="*/ 491 w 613"/>
              <a:gd name="T17" fmla="*/ 220 h 568"/>
              <a:gd name="T18" fmla="*/ 589 w 613"/>
              <a:gd name="T19" fmla="*/ 160 h 568"/>
              <a:gd name="T20" fmla="*/ 612 w 613"/>
              <a:gd name="T21" fmla="*/ 29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3" h="568">
                <a:moveTo>
                  <a:pt x="0" y="568"/>
                </a:moveTo>
                <a:cubicBezTo>
                  <a:pt x="12" y="538"/>
                  <a:pt x="53" y="455"/>
                  <a:pt x="72" y="385"/>
                </a:cubicBezTo>
                <a:cubicBezTo>
                  <a:pt x="91" y="315"/>
                  <a:pt x="106" y="210"/>
                  <a:pt x="113" y="146"/>
                </a:cubicBezTo>
                <a:cubicBezTo>
                  <a:pt x="120" y="82"/>
                  <a:pt x="93" y="2"/>
                  <a:pt x="113" y="1"/>
                </a:cubicBezTo>
                <a:cubicBezTo>
                  <a:pt x="133" y="0"/>
                  <a:pt x="202" y="134"/>
                  <a:pt x="236" y="138"/>
                </a:cubicBezTo>
                <a:cubicBezTo>
                  <a:pt x="270" y="142"/>
                  <a:pt x="294" y="18"/>
                  <a:pt x="317" y="24"/>
                </a:cubicBezTo>
                <a:cubicBezTo>
                  <a:pt x="340" y="30"/>
                  <a:pt x="350" y="156"/>
                  <a:pt x="376" y="171"/>
                </a:cubicBezTo>
                <a:cubicBezTo>
                  <a:pt x="402" y="186"/>
                  <a:pt x="457" y="106"/>
                  <a:pt x="476" y="114"/>
                </a:cubicBezTo>
                <a:cubicBezTo>
                  <a:pt x="495" y="122"/>
                  <a:pt x="472" y="212"/>
                  <a:pt x="491" y="220"/>
                </a:cubicBezTo>
                <a:cubicBezTo>
                  <a:pt x="510" y="228"/>
                  <a:pt x="569" y="147"/>
                  <a:pt x="589" y="160"/>
                </a:cubicBezTo>
                <a:cubicBezTo>
                  <a:pt x="609" y="173"/>
                  <a:pt x="613" y="230"/>
                  <a:pt x="612" y="296"/>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10" name="Freeform 10"/>
          <p:cNvSpPr>
            <a:spLocks/>
          </p:cNvSpPr>
          <p:nvPr/>
        </p:nvSpPr>
        <p:spPr bwMode="auto">
          <a:xfrm>
            <a:off x="4074354" y="3189561"/>
            <a:ext cx="373062" cy="311150"/>
          </a:xfrm>
          <a:custGeom>
            <a:avLst/>
            <a:gdLst>
              <a:gd name="T0" fmla="*/ 5 w 190"/>
              <a:gd name="T1" fmla="*/ 0 h 147"/>
              <a:gd name="T2" fmla="*/ 7 w 190"/>
              <a:gd name="T3" fmla="*/ 66 h 147"/>
              <a:gd name="T4" fmla="*/ 46 w 190"/>
              <a:gd name="T5" fmla="*/ 117 h 147"/>
              <a:gd name="T6" fmla="*/ 109 w 190"/>
              <a:gd name="T7" fmla="*/ 144 h 147"/>
              <a:gd name="T8" fmla="*/ 190 w 190"/>
              <a:gd name="T9" fmla="*/ 135 h 147"/>
            </a:gdLst>
            <a:ahLst/>
            <a:cxnLst>
              <a:cxn ang="0">
                <a:pos x="T0" y="T1"/>
              </a:cxn>
              <a:cxn ang="0">
                <a:pos x="T2" y="T3"/>
              </a:cxn>
              <a:cxn ang="0">
                <a:pos x="T4" y="T5"/>
              </a:cxn>
              <a:cxn ang="0">
                <a:pos x="T6" y="T7"/>
              </a:cxn>
              <a:cxn ang="0">
                <a:pos x="T8" y="T9"/>
              </a:cxn>
            </a:cxnLst>
            <a:rect l="0" t="0" r="r" b="b"/>
            <a:pathLst>
              <a:path w="190" h="147">
                <a:moveTo>
                  <a:pt x="5" y="0"/>
                </a:moveTo>
                <a:cubicBezTo>
                  <a:pt x="5" y="11"/>
                  <a:pt x="0" y="47"/>
                  <a:pt x="7" y="66"/>
                </a:cubicBezTo>
                <a:cubicBezTo>
                  <a:pt x="14" y="85"/>
                  <a:pt x="29" y="104"/>
                  <a:pt x="46" y="117"/>
                </a:cubicBezTo>
                <a:cubicBezTo>
                  <a:pt x="63" y="130"/>
                  <a:pt x="85" y="141"/>
                  <a:pt x="109" y="144"/>
                </a:cubicBezTo>
                <a:cubicBezTo>
                  <a:pt x="133" y="147"/>
                  <a:pt x="173" y="137"/>
                  <a:pt x="190" y="135"/>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12" name="Freeform 12"/>
          <p:cNvSpPr>
            <a:spLocks/>
          </p:cNvSpPr>
          <p:nvPr/>
        </p:nvSpPr>
        <p:spPr bwMode="auto">
          <a:xfrm>
            <a:off x="3370848" y="2583158"/>
            <a:ext cx="1705568" cy="1564558"/>
          </a:xfrm>
          <a:custGeom>
            <a:avLst/>
            <a:gdLst>
              <a:gd name="T0" fmla="*/ 0 w 2151"/>
              <a:gd name="T1" fmla="*/ 0 h 796"/>
              <a:gd name="T2" fmla="*/ 173 w 2151"/>
              <a:gd name="T3" fmla="*/ 196 h 796"/>
              <a:gd name="T4" fmla="*/ 460 w 2151"/>
              <a:gd name="T5" fmla="*/ 499 h 796"/>
              <a:gd name="T6" fmla="*/ 727 w 2151"/>
              <a:gd name="T7" fmla="*/ 755 h 796"/>
              <a:gd name="T8" fmla="*/ 982 w 2151"/>
              <a:gd name="T9" fmla="*/ 747 h 796"/>
              <a:gd name="T10" fmla="*/ 1221 w 2151"/>
              <a:gd name="T11" fmla="*/ 681 h 796"/>
              <a:gd name="T12" fmla="*/ 1542 w 2151"/>
              <a:gd name="T13" fmla="*/ 681 h 796"/>
              <a:gd name="T14" fmla="*/ 1912 w 2151"/>
              <a:gd name="T15" fmla="*/ 681 h 796"/>
              <a:gd name="T16" fmla="*/ 2151 w 2151"/>
              <a:gd name="T17" fmla="*/ 681 h 796"/>
              <a:gd name="connsiteX0" fmla="*/ 0 w 10000"/>
              <a:gd name="connsiteY0" fmla="*/ 0 h 9721"/>
              <a:gd name="connsiteX1" fmla="*/ 2479 w 10000"/>
              <a:gd name="connsiteY1" fmla="*/ 2110 h 9721"/>
              <a:gd name="connsiteX2" fmla="*/ 2139 w 10000"/>
              <a:gd name="connsiteY2" fmla="*/ 6269 h 9721"/>
              <a:gd name="connsiteX3" fmla="*/ 3380 w 10000"/>
              <a:gd name="connsiteY3" fmla="*/ 9485 h 9721"/>
              <a:gd name="connsiteX4" fmla="*/ 4565 w 10000"/>
              <a:gd name="connsiteY4" fmla="*/ 9384 h 9721"/>
              <a:gd name="connsiteX5" fmla="*/ 5676 w 10000"/>
              <a:gd name="connsiteY5" fmla="*/ 8555 h 9721"/>
              <a:gd name="connsiteX6" fmla="*/ 7169 w 10000"/>
              <a:gd name="connsiteY6" fmla="*/ 8555 h 9721"/>
              <a:gd name="connsiteX7" fmla="*/ 8889 w 10000"/>
              <a:gd name="connsiteY7" fmla="*/ 8555 h 9721"/>
              <a:gd name="connsiteX8" fmla="*/ 10000 w 10000"/>
              <a:gd name="connsiteY8" fmla="*/ 8555 h 9721"/>
              <a:gd name="connsiteX0" fmla="*/ 1643 w 7910"/>
              <a:gd name="connsiteY0" fmla="*/ 1256 h 7911"/>
              <a:gd name="connsiteX1" fmla="*/ 389 w 7910"/>
              <a:gd name="connsiteY1" fmla="*/ 82 h 7911"/>
              <a:gd name="connsiteX2" fmla="*/ 49 w 7910"/>
              <a:gd name="connsiteY2" fmla="*/ 4360 h 7911"/>
              <a:gd name="connsiteX3" fmla="*/ 1290 w 7910"/>
              <a:gd name="connsiteY3" fmla="*/ 7668 h 7911"/>
              <a:gd name="connsiteX4" fmla="*/ 2475 w 7910"/>
              <a:gd name="connsiteY4" fmla="*/ 7564 h 7911"/>
              <a:gd name="connsiteX5" fmla="*/ 3586 w 7910"/>
              <a:gd name="connsiteY5" fmla="*/ 6712 h 7911"/>
              <a:gd name="connsiteX6" fmla="*/ 5079 w 7910"/>
              <a:gd name="connsiteY6" fmla="*/ 6712 h 7911"/>
              <a:gd name="connsiteX7" fmla="*/ 6799 w 7910"/>
              <a:gd name="connsiteY7" fmla="*/ 6712 h 7911"/>
              <a:gd name="connsiteX8" fmla="*/ 7910 w 7910"/>
              <a:gd name="connsiteY8" fmla="*/ 6712 h 7911"/>
              <a:gd name="connsiteX0" fmla="*/ 2077 w 10000"/>
              <a:gd name="connsiteY0" fmla="*/ 0 h 8412"/>
              <a:gd name="connsiteX1" fmla="*/ 492 w 10000"/>
              <a:gd name="connsiteY1" fmla="*/ 1145 h 8412"/>
              <a:gd name="connsiteX2" fmla="*/ 62 w 10000"/>
              <a:gd name="connsiteY2" fmla="*/ 3923 h 8412"/>
              <a:gd name="connsiteX3" fmla="*/ 1631 w 10000"/>
              <a:gd name="connsiteY3" fmla="*/ 8105 h 8412"/>
              <a:gd name="connsiteX4" fmla="*/ 3129 w 10000"/>
              <a:gd name="connsiteY4" fmla="*/ 7973 h 8412"/>
              <a:gd name="connsiteX5" fmla="*/ 4534 w 10000"/>
              <a:gd name="connsiteY5" fmla="*/ 6896 h 8412"/>
              <a:gd name="connsiteX6" fmla="*/ 6421 w 10000"/>
              <a:gd name="connsiteY6" fmla="*/ 6896 h 8412"/>
              <a:gd name="connsiteX7" fmla="*/ 8595 w 10000"/>
              <a:gd name="connsiteY7" fmla="*/ 6896 h 8412"/>
              <a:gd name="connsiteX8" fmla="*/ 10000 w 10000"/>
              <a:gd name="connsiteY8" fmla="*/ 6896 h 8412"/>
              <a:gd name="connsiteX0" fmla="*/ 1775 w 9698"/>
              <a:gd name="connsiteY0" fmla="*/ 0 h 9852"/>
              <a:gd name="connsiteX1" fmla="*/ 190 w 9698"/>
              <a:gd name="connsiteY1" fmla="*/ 1361 h 9852"/>
              <a:gd name="connsiteX2" fmla="*/ 157 w 9698"/>
              <a:gd name="connsiteY2" fmla="*/ 6702 h 9852"/>
              <a:gd name="connsiteX3" fmla="*/ 1329 w 9698"/>
              <a:gd name="connsiteY3" fmla="*/ 9635 h 9852"/>
              <a:gd name="connsiteX4" fmla="*/ 2827 w 9698"/>
              <a:gd name="connsiteY4" fmla="*/ 9478 h 9852"/>
              <a:gd name="connsiteX5" fmla="*/ 4232 w 9698"/>
              <a:gd name="connsiteY5" fmla="*/ 8198 h 9852"/>
              <a:gd name="connsiteX6" fmla="*/ 6119 w 9698"/>
              <a:gd name="connsiteY6" fmla="*/ 8198 h 9852"/>
              <a:gd name="connsiteX7" fmla="*/ 8293 w 9698"/>
              <a:gd name="connsiteY7" fmla="*/ 8198 h 9852"/>
              <a:gd name="connsiteX8" fmla="*/ 9698 w 9698"/>
              <a:gd name="connsiteY8" fmla="*/ 8198 h 9852"/>
              <a:gd name="connsiteX0" fmla="*/ 1805 w 9975"/>
              <a:gd name="connsiteY0" fmla="*/ 0 h 10000"/>
              <a:gd name="connsiteX1" fmla="*/ 216 w 9975"/>
              <a:gd name="connsiteY1" fmla="*/ 2622 h 10000"/>
              <a:gd name="connsiteX2" fmla="*/ 137 w 9975"/>
              <a:gd name="connsiteY2" fmla="*/ 6803 h 10000"/>
              <a:gd name="connsiteX3" fmla="*/ 1345 w 9975"/>
              <a:gd name="connsiteY3" fmla="*/ 9780 h 10000"/>
              <a:gd name="connsiteX4" fmla="*/ 2890 w 9975"/>
              <a:gd name="connsiteY4" fmla="*/ 9620 h 10000"/>
              <a:gd name="connsiteX5" fmla="*/ 4339 w 9975"/>
              <a:gd name="connsiteY5" fmla="*/ 8321 h 10000"/>
              <a:gd name="connsiteX6" fmla="*/ 6285 w 9975"/>
              <a:gd name="connsiteY6" fmla="*/ 8321 h 10000"/>
              <a:gd name="connsiteX7" fmla="*/ 8526 w 9975"/>
              <a:gd name="connsiteY7" fmla="*/ 8321 h 10000"/>
              <a:gd name="connsiteX8" fmla="*/ 9975 w 9975"/>
              <a:gd name="connsiteY8" fmla="*/ 8321 h 10000"/>
              <a:gd name="connsiteX0" fmla="*/ 1678 w 9868"/>
              <a:gd name="connsiteY0" fmla="*/ 0 h 9979"/>
              <a:gd name="connsiteX1" fmla="*/ 85 w 9868"/>
              <a:gd name="connsiteY1" fmla="*/ 2622 h 9979"/>
              <a:gd name="connsiteX2" fmla="*/ 324 w 9868"/>
              <a:gd name="connsiteY2" fmla="*/ 7079 h 9979"/>
              <a:gd name="connsiteX3" fmla="*/ 1216 w 9868"/>
              <a:gd name="connsiteY3" fmla="*/ 9780 h 9979"/>
              <a:gd name="connsiteX4" fmla="*/ 2765 w 9868"/>
              <a:gd name="connsiteY4" fmla="*/ 9620 h 9979"/>
              <a:gd name="connsiteX5" fmla="*/ 4218 w 9868"/>
              <a:gd name="connsiteY5" fmla="*/ 8321 h 9979"/>
              <a:gd name="connsiteX6" fmla="*/ 6169 w 9868"/>
              <a:gd name="connsiteY6" fmla="*/ 8321 h 9979"/>
              <a:gd name="connsiteX7" fmla="*/ 8415 w 9868"/>
              <a:gd name="connsiteY7" fmla="*/ 8321 h 9979"/>
              <a:gd name="connsiteX8" fmla="*/ 9868 w 9868"/>
              <a:gd name="connsiteY8" fmla="*/ 8321 h 9979"/>
              <a:gd name="connsiteX0" fmla="*/ 1700 w 10000"/>
              <a:gd name="connsiteY0" fmla="*/ 0 h 11935"/>
              <a:gd name="connsiteX1" fmla="*/ 86 w 10000"/>
              <a:gd name="connsiteY1" fmla="*/ 4563 h 11935"/>
              <a:gd name="connsiteX2" fmla="*/ 328 w 10000"/>
              <a:gd name="connsiteY2" fmla="*/ 9029 h 11935"/>
              <a:gd name="connsiteX3" fmla="*/ 1232 w 10000"/>
              <a:gd name="connsiteY3" fmla="*/ 11736 h 11935"/>
              <a:gd name="connsiteX4" fmla="*/ 2802 w 10000"/>
              <a:gd name="connsiteY4" fmla="*/ 11575 h 11935"/>
              <a:gd name="connsiteX5" fmla="*/ 4274 w 10000"/>
              <a:gd name="connsiteY5" fmla="*/ 10274 h 11935"/>
              <a:gd name="connsiteX6" fmla="*/ 6252 w 10000"/>
              <a:gd name="connsiteY6" fmla="*/ 10274 h 11935"/>
              <a:gd name="connsiteX7" fmla="*/ 8528 w 10000"/>
              <a:gd name="connsiteY7" fmla="*/ 10274 h 11935"/>
              <a:gd name="connsiteX8" fmla="*/ 10000 w 10000"/>
              <a:gd name="connsiteY8" fmla="*/ 10274 h 11935"/>
              <a:gd name="connsiteX0" fmla="*/ 1897 w 10012"/>
              <a:gd name="connsiteY0" fmla="*/ 0 h 12211"/>
              <a:gd name="connsiteX1" fmla="*/ 98 w 10012"/>
              <a:gd name="connsiteY1" fmla="*/ 4839 h 12211"/>
              <a:gd name="connsiteX2" fmla="*/ 340 w 10012"/>
              <a:gd name="connsiteY2" fmla="*/ 9305 h 12211"/>
              <a:gd name="connsiteX3" fmla="*/ 1244 w 10012"/>
              <a:gd name="connsiteY3" fmla="*/ 12012 h 12211"/>
              <a:gd name="connsiteX4" fmla="*/ 2814 w 10012"/>
              <a:gd name="connsiteY4" fmla="*/ 11851 h 12211"/>
              <a:gd name="connsiteX5" fmla="*/ 4286 w 10012"/>
              <a:gd name="connsiteY5" fmla="*/ 10550 h 12211"/>
              <a:gd name="connsiteX6" fmla="*/ 6264 w 10012"/>
              <a:gd name="connsiteY6" fmla="*/ 10550 h 12211"/>
              <a:gd name="connsiteX7" fmla="*/ 8540 w 10012"/>
              <a:gd name="connsiteY7" fmla="*/ 10550 h 12211"/>
              <a:gd name="connsiteX8" fmla="*/ 10012 w 10012"/>
              <a:gd name="connsiteY8" fmla="*/ 10550 h 12211"/>
              <a:gd name="connsiteX0" fmla="*/ 1692 w 9807"/>
              <a:gd name="connsiteY0" fmla="*/ 0 h 12211"/>
              <a:gd name="connsiteX1" fmla="*/ 170 w 9807"/>
              <a:gd name="connsiteY1" fmla="*/ 4010 h 12211"/>
              <a:gd name="connsiteX2" fmla="*/ 135 w 9807"/>
              <a:gd name="connsiteY2" fmla="*/ 9305 h 12211"/>
              <a:gd name="connsiteX3" fmla="*/ 1039 w 9807"/>
              <a:gd name="connsiteY3" fmla="*/ 12012 h 12211"/>
              <a:gd name="connsiteX4" fmla="*/ 2609 w 9807"/>
              <a:gd name="connsiteY4" fmla="*/ 11851 h 12211"/>
              <a:gd name="connsiteX5" fmla="*/ 4081 w 9807"/>
              <a:gd name="connsiteY5" fmla="*/ 10550 h 12211"/>
              <a:gd name="connsiteX6" fmla="*/ 6059 w 9807"/>
              <a:gd name="connsiteY6" fmla="*/ 10550 h 12211"/>
              <a:gd name="connsiteX7" fmla="*/ 8335 w 9807"/>
              <a:gd name="connsiteY7" fmla="*/ 10550 h 12211"/>
              <a:gd name="connsiteX8" fmla="*/ 9807 w 9807"/>
              <a:gd name="connsiteY8" fmla="*/ 10550 h 12211"/>
              <a:gd name="connsiteX0" fmla="*/ 1744 w 10019"/>
              <a:gd name="connsiteY0" fmla="*/ 0 h 10090"/>
              <a:gd name="connsiteX1" fmla="*/ 192 w 10019"/>
              <a:gd name="connsiteY1" fmla="*/ 3284 h 10090"/>
              <a:gd name="connsiteX2" fmla="*/ 157 w 10019"/>
              <a:gd name="connsiteY2" fmla="*/ 7620 h 10090"/>
              <a:gd name="connsiteX3" fmla="*/ 1408 w 10019"/>
              <a:gd name="connsiteY3" fmla="*/ 9950 h 10090"/>
              <a:gd name="connsiteX4" fmla="*/ 2679 w 10019"/>
              <a:gd name="connsiteY4" fmla="*/ 9705 h 10090"/>
              <a:gd name="connsiteX5" fmla="*/ 4180 w 10019"/>
              <a:gd name="connsiteY5" fmla="*/ 8640 h 10090"/>
              <a:gd name="connsiteX6" fmla="*/ 6197 w 10019"/>
              <a:gd name="connsiteY6" fmla="*/ 8640 h 10090"/>
              <a:gd name="connsiteX7" fmla="*/ 8518 w 10019"/>
              <a:gd name="connsiteY7" fmla="*/ 8640 h 10090"/>
              <a:gd name="connsiteX8" fmla="*/ 10019 w 10019"/>
              <a:gd name="connsiteY8" fmla="*/ 8640 h 10090"/>
              <a:gd name="connsiteX0" fmla="*/ 1744 w 10019"/>
              <a:gd name="connsiteY0" fmla="*/ 0 h 10091"/>
              <a:gd name="connsiteX1" fmla="*/ 192 w 10019"/>
              <a:gd name="connsiteY1" fmla="*/ 3284 h 10091"/>
              <a:gd name="connsiteX2" fmla="*/ 157 w 10019"/>
              <a:gd name="connsiteY2" fmla="*/ 7620 h 10091"/>
              <a:gd name="connsiteX3" fmla="*/ 1408 w 10019"/>
              <a:gd name="connsiteY3" fmla="*/ 9950 h 10091"/>
              <a:gd name="connsiteX4" fmla="*/ 3056 w 10019"/>
              <a:gd name="connsiteY4" fmla="*/ 9705 h 10091"/>
              <a:gd name="connsiteX5" fmla="*/ 4180 w 10019"/>
              <a:gd name="connsiteY5" fmla="*/ 8640 h 10091"/>
              <a:gd name="connsiteX6" fmla="*/ 6197 w 10019"/>
              <a:gd name="connsiteY6" fmla="*/ 8640 h 10091"/>
              <a:gd name="connsiteX7" fmla="*/ 8518 w 10019"/>
              <a:gd name="connsiteY7" fmla="*/ 8640 h 10091"/>
              <a:gd name="connsiteX8" fmla="*/ 10019 w 10019"/>
              <a:gd name="connsiteY8" fmla="*/ 8640 h 10091"/>
              <a:gd name="connsiteX0" fmla="*/ 1744 w 10019"/>
              <a:gd name="connsiteY0" fmla="*/ 0 h 10128"/>
              <a:gd name="connsiteX1" fmla="*/ 192 w 10019"/>
              <a:gd name="connsiteY1" fmla="*/ 3284 h 10128"/>
              <a:gd name="connsiteX2" fmla="*/ 157 w 10019"/>
              <a:gd name="connsiteY2" fmla="*/ 7620 h 10128"/>
              <a:gd name="connsiteX3" fmla="*/ 1408 w 10019"/>
              <a:gd name="connsiteY3" fmla="*/ 9950 h 10128"/>
              <a:gd name="connsiteX4" fmla="*/ 3056 w 10019"/>
              <a:gd name="connsiteY4" fmla="*/ 9705 h 10128"/>
              <a:gd name="connsiteX5" fmla="*/ 4180 w 10019"/>
              <a:gd name="connsiteY5" fmla="*/ 7621 h 10128"/>
              <a:gd name="connsiteX6" fmla="*/ 6197 w 10019"/>
              <a:gd name="connsiteY6" fmla="*/ 8640 h 10128"/>
              <a:gd name="connsiteX7" fmla="*/ 8518 w 10019"/>
              <a:gd name="connsiteY7" fmla="*/ 8640 h 10128"/>
              <a:gd name="connsiteX8" fmla="*/ 10019 w 10019"/>
              <a:gd name="connsiteY8" fmla="*/ 8640 h 10128"/>
              <a:gd name="connsiteX0" fmla="*/ 1744 w 10019"/>
              <a:gd name="connsiteY0" fmla="*/ 0 h 10128"/>
              <a:gd name="connsiteX1" fmla="*/ 192 w 10019"/>
              <a:gd name="connsiteY1" fmla="*/ 3284 h 10128"/>
              <a:gd name="connsiteX2" fmla="*/ 157 w 10019"/>
              <a:gd name="connsiteY2" fmla="*/ 7620 h 10128"/>
              <a:gd name="connsiteX3" fmla="*/ 1408 w 10019"/>
              <a:gd name="connsiteY3" fmla="*/ 9950 h 10128"/>
              <a:gd name="connsiteX4" fmla="*/ 3056 w 10019"/>
              <a:gd name="connsiteY4" fmla="*/ 9705 h 10128"/>
              <a:gd name="connsiteX5" fmla="*/ 4180 w 10019"/>
              <a:gd name="connsiteY5" fmla="*/ 7621 h 10128"/>
              <a:gd name="connsiteX6" fmla="*/ 4689 w 10019"/>
              <a:gd name="connsiteY6" fmla="*/ 5697 h 10128"/>
              <a:gd name="connsiteX7" fmla="*/ 8518 w 10019"/>
              <a:gd name="connsiteY7" fmla="*/ 8640 h 10128"/>
              <a:gd name="connsiteX8" fmla="*/ 10019 w 10019"/>
              <a:gd name="connsiteY8" fmla="*/ 8640 h 10128"/>
              <a:gd name="connsiteX0" fmla="*/ 1744 w 8518"/>
              <a:gd name="connsiteY0" fmla="*/ 0 h 10128"/>
              <a:gd name="connsiteX1" fmla="*/ 192 w 8518"/>
              <a:gd name="connsiteY1" fmla="*/ 3284 h 10128"/>
              <a:gd name="connsiteX2" fmla="*/ 157 w 8518"/>
              <a:gd name="connsiteY2" fmla="*/ 7620 h 10128"/>
              <a:gd name="connsiteX3" fmla="*/ 1408 w 8518"/>
              <a:gd name="connsiteY3" fmla="*/ 9950 h 10128"/>
              <a:gd name="connsiteX4" fmla="*/ 3056 w 8518"/>
              <a:gd name="connsiteY4" fmla="*/ 9705 h 10128"/>
              <a:gd name="connsiteX5" fmla="*/ 4180 w 8518"/>
              <a:gd name="connsiteY5" fmla="*/ 7621 h 10128"/>
              <a:gd name="connsiteX6" fmla="*/ 4689 w 8518"/>
              <a:gd name="connsiteY6" fmla="*/ 5697 h 10128"/>
              <a:gd name="connsiteX7" fmla="*/ 8518 w 8518"/>
              <a:gd name="connsiteY7" fmla="*/ 8640 h 10128"/>
              <a:gd name="connsiteX0" fmla="*/ 2048 w 5506"/>
              <a:gd name="connsiteY0" fmla="*/ 0 h 9999"/>
              <a:gd name="connsiteX1" fmla="*/ 226 w 5506"/>
              <a:gd name="connsiteY1" fmla="*/ 3242 h 9999"/>
              <a:gd name="connsiteX2" fmla="*/ 185 w 5506"/>
              <a:gd name="connsiteY2" fmla="*/ 7524 h 9999"/>
              <a:gd name="connsiteX3" fmla="*/ 1654 w 5506"/>
              <a:gd name="connsiteY3" fmla="*/ 9824 h 9999"/>
              <a:gd name="connsiteX4" fmla="*/ 3589 w 5506"/>
              <a:gd name="connsiteY4" fmla="*/ 9582 h 9999"/>
              <a:gd name="connsiteX5" fmla="*/ 4908 w 5506"/>
              <a:gd name="connsiteY5" fmla="*/ 7525 h 9999"/>
              <a:gd name="connsiteX6" fmla="*/ 5506 w 5506"/>
              <a:gd name="connsiteY6" fmla="*/ 5625 h 9999"/>
              <a:gd name="connsiteX0" fmla="*/ 3720 w 10603"/>
              <a:gd name="connsiteY0" fmla="*/ 0 h 10000"/>
              <a:gd name="connsiteX1" fmla="*/ 410 w 10603"/>
              <a:gd name="connsiteY1" fmla="*/ 3242 h 10000"/>
              <a:gd name="connsiteX2" fmla="*/ 336 w 10603"/>
              <a:gd name="connsiteY2" fmla="*/ 7525 h 10000"/>
              <a:gd name="connsiteX3" fmla="*/ 3004 w 10603"/>
              <a:gd name="connsiteY3" fmla="*/ 9825 h 10000"/>
              <a:gd name="connsiteX4" fmla="*/ 6518 w 10603"/>
              <a:gd name="connsiteY4" fmla="*/ 9583 h 10000"/>
              <a:gd name="connsiteX5" fmla="*/ 8914 w 10603"/>
              <a:gd name="connsiteY5" fmla="*/ 7526 h 10000"/>
              <a:gd name="connsiteX6" fmla="*/ 10603 w 10603"/>
              <a:gd name="connsiteY6" fmla="*/ 5850 h 10000"/>
              <a:gd name="connsiteX0" fmla="*/ 3720 w 11005"/>
              <a:gd name="connsiteY0" fmla="*/ 0 h 10000"/>
              <a:gd name="connsiteX1" fmla="*/ 410 w 11005"/>
              <a:gd name="connsiteY1" fmla="*/ 3242 h 10000"/>
              <a:gd name="connsiteX2" fmla="*/ 336 w 11005"/>
              <a:gd name="connsiteY2" fmla="*/ 7525 h 10000"/>
              <a:gd name="connsiteX3" fmla="*/ 3004 w 11005"/>
              <a:gd name="connsiteY3" fmla="*/ 9825 h 10000"/>
              <a:gd name="connsiteX4" fmla="*/ 6518 w 11005"/>
              <a:gd name="connsiteY4" fmla="*/ 9583 h 10000"/>
              <a:gd name="connsiteX5" fmla="*/ 8914 w 11005"/>
              <a:gd name="connsiteY5" fmla="*/ 7526 h 10000"/>
              <a:gd name="connsiteX6" fmla="*/ 11005 w 11005"/>
              <a:gd name="connsiteY6" fmla="*/ 7303 h 10000"/>
              <a:gd name="connsiteX0" fmla="*/ 3720 w 9699"/>
              <a:gd name="connsiteY0" fmla="*/ 0 h 10000"/>
              <a:gd name="connsiteX1" fmla="*/ 410 w 9699"/>
              <a:gd name="connsiteY1" fmla="*/ 3242 h 10000"/>
              <a:gd name="connsiteX2" fmla="*/ 336 w 9699"/>
              <a:gd name="connsiteY2" fmla="*/ 7525 h 10000"/>
              <a:gd name="connsiteX3" fmla="*/ 3004 w 9699"/>
              <a:gd name="connsiteY3" fmla="*/ 9825 h 10000"/>
              <a:gd name="connsiteX4" fmla="*/ 6518 w 9699"/>
              <a:gd name="connsiteY4" fmla="*/ 9583 h 10000"/>
              <a:gd name="connsiteX5" fmla="*/ 8914 w 9699"/>
              <a:gd name="connsiteY5" fmla="*/ 7526 h 10000"/>
              <a:gd name="connsiteX6" fmla="*/ 9699 w 9699"/>
              <a:gd name="connsiteY6" fmla="*/ 5627 h 10000"/>
              <a:gd name="connsiteX0" fmla="*/ 3835 w 9482"/>
              <a:gd name="connsiteY0" fmla="*/ 0 h 10000"/>
              <a:gd name="connsiteX1" fmla="*/ 423 w 9482"/>
              <a:gd name="connsiteY1" fmla="*/ 3242 h 10000"/>
              <a:gd name="connsiteX2" fmla="*/ 346 w 9482"/>
              <a:gd name="connsiteY2" fmla="*/ 7525 h 10000"/>
              <a:gd name="connsiteX3" fmla="*/ 3097 w 9482"/>
              <a:gd name="connsiteY3" fmla="*/ 9825 h 10000"/>
              <a:gd name="connsiteX4" fmla="*/ 6720 w 9482"/>
              <a:gd name="connsiteY4" fmla="*/ 9583 h 10000"/>
              <a:gd name="connsiteX5" fmla="*/ 9191 w 9482"/>
              <a:gd name="connsiteY5" fmla="*/ 7526 h 10000"/>
              <a:gd name="connsiteX6" fmla="*/ 9482 w 9482"/>
              <a:gd name="connsiteY6" fmla="*/ 5627 h 10000"/>
              <a:gd name="connsiteX0" fmla="*/ 4045 w 10839"/>
              <a:gd name="connsiteY0" fmla="*/ 0 h 9975"/>
              <a:gd name="connsiteX1" fmla="*/ 446 w 10839"/>
              <a:gd name="connsiteY1" fmla="*/ 3242 h 9975"/>
              <a:gd name="connsiteX2" fmla="*/ 365 w 10839"/>
              <a:gd name="connsiteY2" fmla="*/ 7525 h 9975"/>
              <a:gd name="connsiteX3" fmla="*/ 3266 w 10839"/>
              <a:gd name="connsiteY3" fmla="*/ 9825 h 9975"/>
              <a:gd name="connsiteX4" fmla="*/ 7087 w 10839"/>
              <a:gd name="connsiteY4" fmla="*/ 9583 h 9975"/>
              <a:gd name="connsiteX5" fmla="*/ 10785 w 10839"/>
              <a:gd name="connsiteY5" fmla="*/ 8197 h 9975"/>
              <a:gd name="connsiteX6" fmla="*/ 10000 w 10839"/>
              <a:gd name="connsiteY6" fmla="*/ 5627 h 9975"/>
              <a:gd name="connsiteX0" fmla="*/ 3732 w 9973"/>
              <a:gd name="connsiteY0" fmla="*/ 0 h 10000"/>
              <a:gd name="connsiteX1" fmla="*/ 411 w 9973"/>
              <a:gd name="connsiteY1" fmla="*/ 3250 h 10000"/>
              <a:gd name="connsiteX2" fmla="*/ 337 w 9973"/>
              <a:gd name="connsiteY2" fmla="*/ 7544 h 10000"/>
              <a:gd name="connsiteX3" fmla="*/ 3013 w 9973"/>
              <a:gd name="connsiteY3" fmla="*/ 9850 h 10000"/>
              <a:gd name="connsiteX4" fmla="*/ 6538 w 9973"/>
              <a:gd name="connsiteY4" fmla="*/ 9607 h 10000"/>
              <a:gd name="connsiteX5" fmla="*/ 9950 w 9973"/>
              <a:gd name="connsiteY5" fmla="*/ 8218 h 10000"/>
              <a:gd name="connsiteX6" fmla="*/ 8521 w 9973"/>
              <a:gd name="connsiteY6" fmla="*/ 5529 h 10000"/>
              <a:gd name="connsiteX0" fmla="*/ 3742 w 9977"/>
              <a:gd name="connsiteY0" fmla="*/ 0 h 10000"/>
              <a:gd name="connsiteX1" fmla="*/ 412 w 9977"/>
              <a:gd name="connsiteY1" fmla="*/ 3250 h 10000"/>
              <a:gd name="connsiteX2" fmla="*/ 338 w 9977"/>
              <a:gd name="connsiteY2" fmla="*/ 7544 h 10000"/>
              <a:gd name="connsiteX3" fmla="*/ 3021 w 9977"/>
              <a:gd name="connsiteY3" fmla="*/ 9850 h 10000"/>
              <a:gd name="connsiteX4" fmla="*/ 6556 w 9977"/>
              <a:gd name="connsiteY4" fmla="*/ 9607 h 10000"/>
              <a:gd name="connsiteX5" fmla="*/ 9977 w 9977"/>
              <a:gd name="connsiteY5" fmla="*/ 8218 h 10000"/>
              <a:gd name="connsiteX0" fmla="*/ 3751 w 7974"/>
              <a:gd name="connsiteY0" fmla="*/ 0 h 10135"/>
              <a:gd name="connsiteX1" fmla="*/ 413 w 7974"/>
              <a:gd name="connsiteY1" fmla="*/ 3250 h 10135"/>
              <a:gd name="connsiteX2" fmla="*/ 339 w 7974"/>
              <a:gd name="connsiteY2" fmla="*/ 7544 h 10135"/>
              <a:gd name="connsiteX3" fmla="*/ 3028 w 7974"/>
              <a:gd name="connsiteY3" fmla="*/ 9850 h 10135"/>
              <a:gd name="connsiteX4" fmla="*/ 6571 w 7974"/>
              <a:gd name="connsiteY4" fmla="*/ 9607 h 10135"/>
              <a:gd name="connsiteX5" fmla="*/ 7974 w 7974"/>
              <a:gd name="connsiteY5" fmla="*/ 5417 h 10135"/>
              <a:gd name="connsiteX0" fmla="*/ 4704 w 10000"/>
              <a:gd name="connsiteY0" fmla="*/ 0 h 9945"/>
              <a:gd name="connsiteX1" fmla="*/ 518 w 10000"/>
              <a:gd name="connsiteY1" fmla="*/ 3207 h 9945"/>
              <a:gd name="connsiteX2" fmla="*/ 425 w 10000"/>
              <a:gd name="connsiteY2" fmla="*/ 7444 h 9945"/>
              <a:gd name="connsiteX3" fmla="*/ 3797 w 10000"/>
              <a:gd name="connsiteY3" fmla="*/ 9719 h 9945"/>
              <a:gd name="connsiteX4" fmla="*/ 7098 w 10000"/>
              <a:gd name="connsiteY4" fmla="*/ 9368 h 9945"/>
              <a:gd name="connsiteX5" fmla="*/ 10000 w 10000"/>
              <a:gd name="connsiteY5" fmla="*/ 5345 h 9945"/>
              <a:gd name="connsiteX0" fmla="*/ 4650 w 9946"/>
              <a:gd name="connsiteY0" fmla="*/ 0 h 9604"/>
              <a:gd name="connsiteX1" fmla="*/ 464 w 9946"/>
              <a:gd name="connsiteY1" fmla="*/ 3225 h 9604"/>
              <a:gd name="connsiteX2" fmla="*/ 371 w 9946"/>
              <a:gd name="connsiteY2" fmla="*/ 7485 h 9604"/>
              <a:gd name="connsiteX3" fmla="*/ 2854 w 9946"/>
              <a:gd name="connsiteY3" fmla="*/ 8773 h 9604"/>
              <a:gd name="connsiteX4" fmla="*/ 7044 w 9946"/>
              <a:gd name="connsiteY4" fmla="*/ 9420 h 9604"/>
              <a:gd name="connsiteX5" fmla="*/ 9946 w 9946"/>
              <a:gd name="connsiteY5" fmla="*/ 5375 h 9604"/>
              <a:gd name="connsiteX0" fmla="*/ 4746 w 10071"/>
              <a:gd name="connsiteY0" fmla="*/ 0 h 10029"/>
              <a:gd name="connsiteX1" fmla="*/ 538 w 10071"/>
              <a:gd name="connsiteY1" fmla="*/ 3358 h 10029"/>
              <a:gd name="connsiteX2" fmla="*/ 316 w 10071"/>
              <a:gd name="connsiteY2" fmla="*/ 6521 h 10029"/>
              <a:gd name="connsiteX3" fmla="*/ 2940 w 10071"/>
              <a:gd name="connsiteY3" fmla="*/ 9135 h 10029"/>
              <a:gd name="connsiteX4" fmla="*/ 7153 w 10071"/>
              <a:gd name="connsiteY4" fmla="*/ 9808 h 10029"/>
              <a:gd name="connsiteX5" fmla="*/ 10071 w 10071"/>
              <a:gd name="connsiteY5" fmla="*/ 5597 h 10029"/>
              <a:gd name="connsiteX0" fmla="*/ 4746 w 10071"/>
              <a:gd name="connsiteY0" fmla="*/ 0 h 9581"/>
              <a:gd name="connsiteX1" fmla="*/ 538 w 10071"/>
              <a:gd name="connsiteY1" fmla="*/ 3358 h 9581"/>
              <a:gd name="connsiteX2" fmla="*/ 316 w 10071"/>
              <a:gd name="connsiteY2" fmla="*/ 6521 h 9581"/>
              <a:gd name="connsiteX3" fmla="*/ 2940 w 10071"/>
              <a:gd name="connsiteY3" fmla="*/ 9135 h 9581"/>
              <a:gd name="connsiteX4" fmla="*/ 7153 w 10071"/>
              <a:gd name="connsiteY4" fmla="*/ 9229 h 9581"/>
              <a:gd name="connsiteX5" fmla="*/ 10071 w 10071"/>
              <a:gd name="connsiteY5" fmla="*/ 5597 h 9581"/>
              <a:gd name="connsiteX0" fmla="*/ 4528 w 9815"/>
              <a:gd name="connsiteY0" fmla="*/ 0 h 10033"/>
              <a:gd name="connsiteX1" fmla="*/ 349 w 9815"/>
              <a:gd name="connsiteY1" fmla="*/ 3505 h 10033"/>
              <a:gd name="connsiteX2" fmla="*/ 509 w 9815"/>
              <a:gd name="connsiteY2" fmla="*/ 6202 h 10033"/>
              <a:gd name="connsiteX3" fmla="*/ 2734 w 9815"/>
              <a:gd name="connsiteY3" fmla="*/ 9534 h 10033"/>
              <a:gd name="connsiteX4" fmla="*/ 6918 w 9815"/>
              <a:gd name="connsiteY4" fmla="*/ 9633 h 10033"/>
              <a:gd name="connsiteX5" fmla="*/ 9815 w 9815"/>
              <a:gd name="connsiteY5" fmla="*/ 5842 h 10033"/>
              <a:gd name="connsiteX0" fmla="*/ 4253 w 9640"/>
              <a:gd name="connsiteY0" fmla="*/ 0 h 10000"/>
              <a:gd name="connsiteX1" fmla="*/ 642 w 9640"/>
              <a:gd name="connsiteY1" fmla="*/ 3493 h 10000"/>
              <a:gd name="connsiteX2" fmla="*/ 159 w 9640"/>
              <a:gd name="connsiteY2" fmla="*/ 6182 h 10000"/>
              <a:gd name="connsiteX3" fmla="*/ 2426 w 9640"/>
              <a:gd name="connsiteY3" fmla="*/ 9503 h 10000"/>
              <a:gd name="connsiteX4" fmla="*/ 6688 w 9640"/>
              <a:gd name="connsiteY4" fmla="*/ 9601 h 10000"/>
              <a:gd name="connsiteX5" fmla="*/ 9640 w 9640"/>
              <a:gd name="connsiteY5" fmla="*/ 5823 h 10000"/>
              <a:gd name="connsiteX0" fmla="*/ 4273 w 9995"/>
              <a:gd name="connsiteY0" fmla="*/ 0 h 8676"/>
              <a:gd name="connsiteX1" fmla="*/ 661 w 9995"/>
              <a:gd name="connsiteY1" fmla="*/ 2169 h 8676"/>
              <a:gd name="connsiteX2" fmla="*/ 160 w 9995"/>
              <a:gd name="connsiteY2" fmla="*/ 4858 h 8676"/>
              <a:gd name="connsiteX3" fmla="*/ 2512 w 9995"/>
              <a:gd name="connsiteY3" fmla="*/ 8179 h 8676"/>
              <a:gd name="connsiteX4" fmla="*/ 6933 w 9995"/>
              <a:gd name="connsiteY4" fmla="*/ 8277 h 8676"/>
              <a:gd name="connsiteX5" fmla="*/ 9995 w 9995"/>
              <a:gd name="connsiteY5" fmla="*/ 4499 h 8676"/>
              <a:gd name="connsiteX0" fmla="*/ 4275 w 10000"/>
              <a:gd name="connsiteY0" fmla="*/ 0 h 9934"/>
              <a:gd name="connsiteX1" fmla="*/ 661 w 10000"/>
              <a:gd name="connsiteY1" fmla="*/ 2500 h 9934"/>
              <a:gd name="connsiteX2" fmla="*/ 160 w 10000"/>
              <a:gd name="connsiteY2" fmla="*/ 6848 h 9934"/>
              <a:gd name="connsiteX3" fmla="*/ 2513 w 10000"/>
              <a:gd name="connsiteY3" fmla="*/ 9427 h 9934"/>
              <a:gd name="connsiteX4" fmla="*/ 6936 w 10000"/>
              <a:gd name="connsiteY4" fmla="*/ 9540 h 9934"/>
              <a:gd name="connsiteX5" fmla="*/ 10000 w 10000"/>
              <a:gd name="connsiteY5" fmla="*/ 5186 h 9934"/>
              <a:gd name="connsiteX0" fmla="*/ 4572 w 10010"/>
              <a:gd name="connsiteY0" fmla="*/ 0 h 9913"/>
              <a:gd name="connsiteX1" fmla="*/ 671 w 10010"/>
              <a:gd name="connsiteY1" fmla="*/ 2429 h 9913"/>
              <a:gd name="connsiteX2" fmla="*/ 170 w 10010"/>
              <a:gd name="connsiteY2" fmla="*/ 6805 h 9913"/>
              <a:gd name="connsiteX3" fmla="*/ 2523 w 10010"/>
              <a:gd name="connsiteY3" fmla="*/ 9402 h 9913"/>
              <a:gd name="connsiteX4" fmla="*/ 6946 w 10010"/>
              <a:gd name="connsiteY4" fmla="*/ 9515 h 9913"/>
              <a:gd name="connsiteX5" fmla="*/ 10010 w 10010"/>
              <a:gd name="connsiteY5" fmla="*/ 5132 h 9913"/>
              <a:gd name="connsiteX0" fmla="*/ 5057 w 10490"/>
              <a:gd name="connsiteY0" fmla="*/ 0 h 10004"/>
              <a:gd name="connsiteX1" fmla="*/ 1160 w 10490"/>
              <a:gd name="connsiteY1" fmla="*/ 2450 h 10004"/>
              <a:gd name="connsiteX2" fmla="*/ 86 w 10490"/>
              <a:gd name="connsiteY2" fmla="*/ 6776 h 10004"/>
              <a:gd name="connsiteX3" fmla="*/ 3010 w 10490"/>
              <a:gd name="connsiteY3" fmla="*/ 9485 h 10004"/>
              <a:gd name="connsiteX4" fmla="*/ 7429 w 10490"/>
              <a:gd name="connsiteY4" fmla="*/ 9599 h 10004"/>
              <a:gd name="connsiteX5" fmla="*/ 10490 w 10490"/>
              <a:gd name="connsiteY5" fmla="*/ 5177 h 10004"/>
              <a:gd name="connsiteX0" fmla="*/ 5154 w 10491"/>
              <a:gd name="connsiteY0" fmla="*/ 0 h 9469"/>
              <a:gd name="connsiteX1" fmla="*/ 1161 w 10491"/>
              <a:gd name="connsiteY1" fmla="*/ 1915 h 9469"/>
              <a:gd name="connsiteX2" fmla="*/ 87 w 10491"/>
              <a:gd name="connsiteY2" fmla="*/ 6241 h 9469"/>
              <a:gd name="connsiteX3" fmla="*/ 3011 w 10491"/>
              <a:gd name="connsiteY3" fmla="*/ 8950 h 9469"/>
              <a:gd name="connsiteX4" fmla="*/ 7430 w 10491"/>
              <a:gd name="connsiteY4" fmla="*/ 9064 h 9469"/>
              <a:gd name="connsiteX5" fmla="*/ 10491 w 10491"/>
              <a:gd name="connsiteY5" fmla="*/ 4642 h 9469"/>
              <a:gd name="connsiteX0" fmla="*/ 4913 w 10547"/>
              <a:gd name="connsiteY0" fmla="*/ 0 h 9986"/>
              <a:gd name="connsiteX1" fmla="*/ 1107 w 10547"/>
              <a:gd name="connsiteY1" fmla="*/ 2022 h 9986"/>
              <a:gd name="connsiteX2" fmla="*/ 83 w 10547"/>
              <a:gd name="connsiteY2" fmla="*/ 6591 h 9986"/>
              <a:gd name="connsiteX3" fmla="*/ 2870 w 10547"/>
              <a:gd name="connsiteY3" fmla="*/ 9452 h 9986"/>
              <a:gd name="connsiteX4" fmla="*/ 7082 w 10547"/>
              <a:gd name="connsiteY4" fmla="*/ 9572 h 9986"/>
              <a:gd name="connsiteX5" fmla="*/ 10547 w 10547"/>
              <a:gd name="connsiteY5" fmla="*/ 5090 h 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7" h="9986">
                <a:moveTo>
                  <a:pt x="4913" y="0"/>
                </a:moveTo>
                <a:cubicBezTo>
                  <a:pt x="5413" y="702"/>
                  <a:pt x="1911" y="924"/>
                  <a:pt x="1107" y="2022"/>
                </a:cubicBezTo>
                <a:cubicBezTo>
                  <a:pt x="302" y="3121"/>
                  <a:pt x="-211" y="5353"/>
                  <a:pt x="83" y="6591"/>
                </a:cubicBezTo>
                <a:cubicBezTo>
                  <a:pt x="377" y="7830"/>
                  <a:pt x="1703" y="8956"/>
                  <a:pt x="2870" y="9452"/>
                </a:cubicBezTo>
                <a:cubicBezTo>
                  <a:pt x="4037" y="9948"/>
                  <a:pt x="5803" y="10299"/>
                  <a:pt x="7082" y="9572"/>
                </a:cubicBezTo>
                <a:cubicBezTo>
                  <a:pt x="8361" y="8845"/>
                  <a:pt x="10129" y="5990"/>
                  <a:pt x="10547" y="5090"/>
                </a:cubicBezTo>
              </a:path>
            </a:pathLst>
          </a:custGeom>
          <a:noFill/>
          <a:ln w="28575"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16" name="Text Box 16"/>
          <p:cNvSpPr txBox="1">
            <a:spLocks noChangeArrowheads="1"/>
          </p:cNvSpPr>
          <p:nvPr/>
        </p:nvSpPr>
        <p:spPr bwMode="auto">
          <a:xfrm>
            <a:off x="917858" y="2626940"/>
            <a:ext cx="2233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塑性変形領域</a:t>
            </a:r>
            <a:endParaRPr lang="ja-JP" altLang="en-US" sz="2400" dirty="0"/>
          </a:p>
        </p:txBody>
      </p:sp>
      <p:sp>
        <p:nvSpPr>
          <p:cNvPr id="153621" name="Line 21"/>
          <p:cNvSpPr>
            <a:spLocks noChangeShapeType="1"/>
          </p:cNvSpPr>
          <p:nvPr/>
        </p:nvSpPr>
        <p:spPr bwMode="auto">
          <a:xfrm flipH="1">
            <a:off x="6463541" y="2071961"/>
            <a:ext cx="468313" cy="12652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26" name="Text Box 26"/>
          <p:cNvSpPr txBox="1">
            <a:spLocks noChangeArrowheads="1"/>
          </p:cNvSpPr>
          <p:nvPr/>
        </p:nvSpPr>
        <p:spPr bwMode="auto">
          <a:xfrm>
            <a:off x="4555366" y="2251348"/>
            <a:ext cx="865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工具</a:t>
            </a:r>
          </a:p>
        </p:txBody>
      </p:sp>
      <p:cxnSp>
        <p:nvCxnSpPr>
          <p:cNvPr id="3" name="直線矢印コネクタ 2"/>
          <p:cNvCxnSpPr/>
          <p:nvPr/>
        </p:nvCxnSpPr>
        <p:spPr>
          <a:xfrm>
            <a:off x="2915816" y="2857773"/>
            <a:ext cx="991230" cy="487363"/>
          </a:xfrm>
          <a:prstGeom prst="straightConnector1">
            <a:avLst/>
          </a:prstGeom>
          <a:ln w="28575">
            <a:solidFill>
              <a:srgbClr val="0B0BC5"/>
            </a:solidFill>
            <a:tailEnd type="arrow"/>
          </a:ln>
        </p:spPr>
        <p:style>
          <a:lnRef idx="1">
            <a:schemeClr val="accent1"/>
          </a:lnRef>
          <a:fillRef idx="0">
            <a:schemeClr val="accent1"/>
          </a:fillRef>
          <a:effectRef idx="0">
            <a:schemeClr val="accent1"/>
          </a:effectRef>
          <a:fontRef idx="minor">
            <a:schemeClr val="tx1"/>
          </a:fontRef>
        </p:style>
      </p:cxnSp>
      <p:sp>
        <p:nvSpPr>
          <p:cNvPr id="9" name="フリーフォーム 8"/>
          <p:cNvSpPr/>
          <p:nvPr/>
        </p:nvSpPr>
        <p:spPr>
          <a:xfrm>
            <a:off x="2034892" y="3628103"/>
            <a:ext cx="1696451" cy="457746"/>
          </a:xfrm>
          <a:custGeom>
            <a:avLst/>
            <a:gdLst>
              <a:gd name="connsiteX0" fmla="*/ 1419019 w 1419019"/>
              <a:gd name="connsiteY0" fmla="*/ 0 h 325644"/>
              <a:gd name="connsiteX1" fmla="*/ 932322 w 1419019"/>
              <a:gd name="connsiteY1" fmla="*/ 191729 h 325644"/>
              <a:gd name="connsiteX2" fmla="*/ 519367 w 1419019"/>
              <a:gd name="connsiteY2" fmla="*/ 309716 h 325644"/>
              <a:gd name="connsiteX3" fmla="*/ 76915 w 1419019"/>
              <a:gd name="connsiteY3" fmla="*/ 324464 h 325644"/>
              <a:gd name="connsiteX4" fmla="*/ 3173 w 1419019"/>
              <a:gd name="connsiteY4" fmla="*/ 309716 h 325644"/>
              <a:gd name="connsiteX0" fmla="*/ 1699238 w 1699238"/>
              <a:gd name="connsiteY0" fmla="*/ 0 h 458380"/>
              <a:gd name="connsiteX1" fmla="*/ 932322 w 1699238"/>
              <a:gd name="connsiteY1" fmla="*/ 324465 h 458380"/>
              <a:gd name="connsiteX2" fmla="*/ 519367 w 1699238"/>
              <a:gd name="connsiteY2" fmla="*/ 442452 h 458380"/>
              <a:gd name="connsiteX3" fmla="*/ 76915 w 1699238"/>
              <a:gd name="connsiteY3" fmla="*/ 457200 h 458380"/>
              <a:gd name="connsiteX4" fmla="*/ 3173 w 1699238"/>
              <a:gd name="connsiteY4" fmla="*/ 442452 h 458380"/>
              <a:gd name="connsiteX0" fmla="*/ 1699238 w 1699238"/>
              <a:gd name="connsiteY0" fmla="*/ 0 h 457746"/>
              <a:gd name="connsiteX1" fmla="*/ 1065058 w 1699238"/>
              <a:gd name="connsiteY1" fmla="*/ 339213 h 457746"/>
              <a:gd name="connsiteX2" fmla="*/ 519367 w 1699238"/>
              <a:gd name="connsiteY2" fmla="*/ 442452 h 457746"/>
              <a:gd name="connsiteX3" fmla="*/ 76915 w 1699238"/>
              <a:gd name="connsiteY3" fmla="*/ 457200 h 457746"/>
              <a:gd name="connsiteX4" fmla="*/ 3173 w 1699238"/>
              <a:gd name="connsiteY4" fmla="*/ 442452 h 457746"/>
              <a:gd name="connsiteX0" fmla="*/ 1706046 w 1706046"/>
              <a:gd name="connsiteY0" fmla="*/ 0 h 457746"/>
              <a:gd name="connsiteX1" fmla="*/ 1071866 w 1706046"/>
              <a:gd name="connsiteY1" fmla="*/ 339213 h 457746"/>
              <a:gd name="connsiteX2" fmla="*/ 703155 w 1706046"/>
              <a:gd name="connsiteY2" fmla="*/ 442452 h 457746"/>
              <a:gd name="connsiteX3" fmla="*/ 83723 w 1706046"/>
              <a:gd name="connsiteY3" fmla="*/ 457200 h 457746"/>
              <a:gd name="connsiteX4" fmla="*/ 9981 w 1706046"/>
              <a:gd name="connsiteY4" fmla="*/ 442452 h 457746"/>
              <a:gd name="connsiteX0" fmla="*/ 1696451 w 1696451"/>
              <a:gd name="connsiteY0" fmla="*/ 0 h 457746"/>
              <a:gd name="connsiteX1" fmla="*/ 1062271 w 1696451"/>
              <a:gd name="connsiteY1" fmla="*/ 339213 h 457746"/>
              <a:gd name="connsiteX2" fmla="*/ 693560 w 1696451"/>
              <a:gd name="connsiteY2" fmla="*/ 442452 h 457746"/>
              <a:gd name="connsiteX3" fmla="*/ 177366 w 1696451"/>
              <a:gd name="connsiteY3" fmla="*/ 457200 h 457746"/>
              <a:gd name="connsiteX4" fmla="*/ 386 w 1696451"/>
              <a:gd name="connsiteY4" fmla="*/ 442452 h 4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51" h="457746">
                <a:moveTo>
                  <a:pt x="1696451" y="0"/>
                </a:moveTo>
                <a:cubicBezTo>
                  <a:pt x="1528073" y="70055"/>
                  <a:pt x="1229420" y="265471"/>
                  <a:pt x="1062271" y="339213"/>
                </a:cubicBezTo>
                <a:cubicBezTo>
                  <a:pt x="895123" y="412955"/>
                  <a:pt x="841044" y="422788"/>
                  <a:pt x="693560" y="442452"/>
                </a:cubicBezTo>
                <a:cubicBezTo>
                  <a:pt x="546076" y="462116"/>
                  <a:pt x="292895" y="457200"/>
                  <a:pt x="177366" y="457200"/>
                </a:cubicBezTo>
                <a:cubicBezTo>
                  <a:pt x="61837" y="457200"/>
                  <a:pt x="-5759" y="449826"/>
                  <a:pt x="386" y="442452"/>
                </a:cubicBezTo>
              </a:path>
            </a:pathLst>
          </a:cu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Text Box 15"/>
          <p:cNvSpPr txBox="1">
            <a:spLocks noChangeArrowheads="1"/>
          </p:cNvSpPr>
          <p:nvPr/>
        </p:nvSpPr>
        <p:spPr bwMode="auto">
          <a:xfrm>
            <a:off x="917858" y="3397270"/>
            <a:ext cx="22049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進展したき裂</a:t>
            </a:r>
            <a:endParaRPr lang="ja-JP" altLang="en-US" sz="2400" dirty="0"/>
          </a:p>
        </p:txBody>
      </p:sp>
      <p:cxnSp>
        <p:nvCxnSpPr>
          <p:cNvPr id="11" name="直線矢印コネクタ 10"/>
          <p:cNvCxnSpPr/>
          <p:nvPr/>
        </p:nvCxnSpPr>
        <p:spPr>
          <a:xfrm>
            <a:off x="2735644" y="3748891"/>
            <a:ext cx="324188" cy="2561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489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フッター プレースホルダー 4"/>
          <p:cNvSpPr>
            <a:spLocks noGrp="1"/>
          </p:cNvSpPr>
          <p:nvPr>
            <p:ph type="ftr" sz="quarter" idx="11"/>
          </p:nvPr>
        </p:nvSpPr>
        <p:spPr/>
        <p:txBody>
          <a:bodyPr/>
          <a:lstStyle/>
          <a:p>
            <a:r>
              <a:rPr lang="en-US" altLang="ja-JP"/>
              <a:t>Osaka Electro-Communication University</a:t>
            </a:r>
          </a:p>
        </p:txBody>
      </p:sp>
      <p:sp>
        <p:nvSpPr>
          <p:cNvPr id="153602" name="Rectangle 2"/>
          <p:cNvSpPr>
            <a:spLocks noGrp="1" noChangeArrowheads="1"/>
          </p:cNvSpPr>
          <p:nvPr>
            <p:ph type="title"/>
          </p:nvPr>
        </p:nvSpPr>
        <p:spPr>
          <a:xfrm>
            <a:off x="1555080" y="440668"/>
            <a:ext cx="6013450" cy="581025"/>
          </a:xfrm>
        </p:spPr>
        <p:txBody>
          <a:bodyPr>
            <a:normAutofit/>
          </a:bodyPr>
          <a:lstStyle/>
          <a:p>
            <a:r>
              <a:rPr lang="ja-JP" altLang="en-US" sz="2800" dirty="0" smtClean="0"/>
              <a:t>脆性材料の微小切削</a:t>
            </a:r>
            <a:endParaRPr lang="ja-JP" altLang="en-US" sz="2800" dirty="0"/>
          </a:p>
        </p:txBody>
      </p:sp>
      <p:sp>
        <p:nvSpPr>
          <p:cNvPr id="153624" name="Text Box 24"/>
          <p:cNvSpPr txBox="1">
            <a:spLocks noChangeArrowheads="1"/>
          </p:cNvSpPr>
          <p:nvPr/>
        </p:nvSpPr>
        <p:spPr bwMode="auto">
          <a:xfrm>
            <a:off x="1008192" y="4770568"/>
            <a:ext cx="748804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切り取り</a:t>
            </a:r>
            <a:r>
              <a:rPr lang="ja-JP" altLang="en-US" sz="2400" dirty="0"/>
              <a:t>厚さ</a:t>
            </a:r>
            <a:r>
              <a:rPr lang="ja-JP" altLang="en-US" sz="2400" dirty="0" smtClean="0"/>
              <a:t>が</a:t>
            </a:r>
            <a:r>
              <a:rPr lang="ja-JP" altLang="en-US" sz="2400" dirty="0"/>
              <a:t>小さく</a:t>
            </a:r>
            <a:r>
              <a:rPr lang="ja-JP" altLang="en-US" sz="2400" dirty="0" smtClean="0"/>
              <a:t>なり</a:t>
            </a:r>
            <a:r>
              <a:rPr lang="ja-JP" altLang="en-US" sz="2400" dirty="0"/>
              <a:t>、</a:t>
            </a:r>
            <a:r>
              <a:rPr lang="ja-JP" altLang="en-US" sz="2400" dirty="0" smtClean="0"/>
              <a:t>き裂の進展がないまま塑性変形領域が自由面に達すると、延性的に切りくずが排出される</a:t>
            </a:r>
            <a:endParaRPr lang="ja-JP" altLang="en-US" sz="2400" dirty="0"/>
          </a:p>
        </p:txBody>
      </p:sp>
      <p:grpSp>
        <p:nvGrpSpPr>
          <p:cNvPr id="9" name="グループ化 8"/>
          <p:cNvGrpSpPr/>
          <p:nvPr/>
        </p:nvGrpSpPr>
        <p:grpSpPr>
          <a:xfrm>
            <a:off x="402395" y="1135336"/>
            <a:ext cx="7861371" cy="3136564"/>
            <a:chOff x="402395" y="1135336"/>
            <a:chExt cx="7861371" cy="3136564"/>
          </a:xfrm>
        </p:grpSpPr>
        <p:sp>
          <p:nvSpPr>
            <p:cNvPr id="153603" name="Text Box 3"/>
            <p:cNvSpPr txBox="1">
              <a:spLocks noChangeArrowheads="1"/>
            </p:cNvSpPr>
            <p:nvPr/>
          </p:nvSpPr>
          <p:spPr bwMode="auto">
            <a:xfrm>
              <a:off x="6787391" y="1603648"/>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仕上げ面</a:t>
              </a:r>
            </a:p>
          </p:txBody>
        </p:sp>
        <p:sp>
          <p:nvSpPr>
            <p:cNvPr id="153604" name="Line 4"/>
            <p:cNvSpPr>
              <a:spLocks noChangeShapeType="1"/>
            </p:cNvSpPr>
            <p:nvPr/>
          </p:nvSpPr>
          <p:spPr bwMode="auto">
            <a:xfrm flipV="1">
              <a:off x="4083879" y="1135336"/>
              <a:ext cx="401637" cy="2054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5" name="Line 5"/>
            <p:cNvSpPr>
              <a:spLocks noChangeShapeType="1"/>
            </p:cNvSpPr>
            <p:nvPr/>
          </p:nvSpPr>
          <p:spPr bwMode="auto">
            <a:xfrm flipV="1">
              <a:off x="4439479" y="2857773"/>
              <a:ext cx="2006600" cy="6191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6" name="Line 6"/>
            <p:cNvSpPr>
              <a:spLocks noChangeShapeType="1"/>
            </p:cNvSpPr>
            <p:nvPr/>
          </p:nvSpPr>
          <p:spPr bwMode="auto">
            <a:xfrm>
              <a:off x="4752216" y="3381648"/>
              <a:ext cx="19605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7" name="Line 7"/>
            <p:cNvSpPr>
              <a:spLocks noChangeShapeType="1"/>
            </p:cNvSpPr>
            <p:nvPr/>
          </p:nvSpPr>
          <p:spPr bwMode="auto">
            <a:xfrm>
              <a:off x="4485516" y="1135336"/>
              <a:ext cx="1960563" cy="17224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8" name="Line 8"/>
            <p:cNvSpPr>
              <a:spLocks noChangeShapeType="1"/>
            </p:cNvSpPr>
            <p:nvPr/>
          </p:nvSpPr>
          <p:spPr bwMode="auto">
            <a:xfrm>
              <a:off x="2070419" y="2857773"/>
              <a:ext cx="131344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09" name="Freeform 9"/>
            <p:cNvSpPr>
              <a:spLocks/>
            </p:cNvSpPr>
            <p:nvPr/>
          </p:nvSpPr>
          <p:spPr bwMode="auto">
            <a:xfrm>
              <a:off x="3383656" y="1469405"/>
              <a:ext cx="877230" cy="1383531"/>
            </a:xfrm>
            <a:custGeom>
              <a:avLst/>
              <a:gdLst>
                <a:gd name="T0" fmla="*/ 0 w 613"/>
                <a:gd name="T1" fmla="*/ 568 h 568"/>
                <a:gd name="T2" fmla="*/ 72 w 613"/>
                <a:gd name="T3" fmla="*/ 385 h 568"/>
                <a:gd name="T4" fmla="*/ 113 w 613"/>
                <a:gd name="T5" fmla="*/ 146 h 568"/>
                <a:gd name="T6" fmla="*/ 113 w 613"/>
                <a:gd name="T7" fmla="*/ 1 h 568"/>
                <a:gd name="T8" fmla="*/ 236 w 613"/>
                <a:gd name="T9" fmla="*/ 138 h 568"/>
                <a:gd name="T10" fmla="*/ 317 w 613"/>
                <a:gd name="T11" fmla="*/ 24 h 568"/>
                <a:gd name="T12" fmla="*/ 376 w 613"/>
                <a:gd name="T13" fmla="*/ 171 h 568"/>
                <a:gd name="T14" fmla="*/ 476 w 613"/>
                <a:gd name="T15" fmla="*/ 114 h 568"/>
                <a:gd name="T16" fmla="*/ 491 w 613"/>
                <a:gd name="T17" fmla="*/ 220 h 568"/>
                <a:gd name="T18" fmla="*/ 589 w 613"/>
                <a:gd name="T19" fmla="*/ 160 h 568"/>
                <a:gd name="T20" fmla="*/ 612 w 613"/>
                <a:gd name="T21" fmla="*/ 29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3" h="568">
                  <a:moveTo>
                    <a:pt x="0" y="568"/>
                  </a:moveTo>
                  <a:cubicBezTo>
                    <a:pt x="12" y="538"/>
                    <a:pt x="53" y="455"/>
                    <a:pt x="72" y="385"/>
                  </a:cubicBezTo>
                  <a:cubicBezTo>
                    <a:pt x="91" y="315"/>
                    <a:pt x="106" y="210"/>
                    <a:pt x="113" y="146"/>
                  </a:cubicBezTo>
                  <a:cubicBezTo>
                    <a:pt x="120" y="82"/>
                    <a:pt x="93" y="2"/>
                    <a:pt x="113" y="1"/>
                  </a:cubicBezTo>
                  <a:cubicBezTo>
                    <a:pt x="133" y="0"/>
                    <a:pt x="202" y="134"/>
                    <a:pt x="236" y="138"/>
                  </a:cubicBezTo>
                  <a:cubicBezTo>
                    <a:pt x="270" y="142"/>
                    <a:pt x="294" y="18"/>
                    <a:pt x="317" y="24"/>
                  </a:cubicBezTo>
                  <a:cubicBezTo>
                    <a:pt x="340" y="30"/>
                    <a:pt x="350" y="156"/>
                    <a:pt x="376" y="171"/>
                  </a:cubicBezTo>
                  <a:cubicBezTo>
                    <a:pt x="402" y="186"/>
                    <a:pt x="457" y="106"/>
                    <a:pt x="476" y="114"/>
                  </a:cubicBezTo>
                  <a:cubicBezTo>
                    <a:pt x="495" y="122"/>
                    <a:pt x="472" y="212"/>
                    <a:pt x="491" y="220"/>
                  </a:cubicBezTo>
                  <a:cubicBezTo>
                    <a:pt x="510" y="228"/>
                    <a:pt x="569" y="147"/>
                    <a:pt x="589" y="160"/>
                  </a:cubicBezTo>
                  <a:cubicBezTo>
                    <a:pt x="609" y="173"/>
                    <a:pt x="613" y="230"/>
                    <a:pt x="612" y="296"/>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10" name="Freeform 10"/>
            <p:cNvSpPr>
              <a:spLocks/>
            </p:cNvSpPr>
            <p:nvPr/>
          </p:nvSpPr>
          <p:spPr bwMode="auto">
            <a:xfrm>
              <a:off x="4074354" y="3189561"/>
              <a:ext cx="373062" cy="311150"/>
            </a:xfrm>
            <a:custGeom>
              <a:avLst/>
              <a:gdLst>
                <a:gd name="T0" fmla="*/ 5 w 190"/>
                <a:gd name="T1" fmla="*/ 0 h 147"/>
                <a:gd name="T2" fmla="*/ 7 w 190"/>
                <a:gd name="T3" fmla="*/ 66 h 147"/>
                <a:gd name="T4" fmla="*/ 46 w 190"/>
                <a:gd name="T5" fmla="*/ 117 h 147"/>
                <a:gd name="T6" fmla="*/ 109 w 190"/>
                <a:gd name="T7" fmla="*/ 144 h 147"/>
                <a:gd name="T8" fmla="*/ 190 w 190"/>
                <a:gd name="T9" fmla="*/ 135 h 147"/>
              </a:gdLst>
              <a:ahLst/>
              <a:cxnLst>
                <a:cxn ang="0">
                  <a:pos x="T0" y="T1"/>
                </a:cxn>
                <a:cxn ang="0">
                  <a:pos x="T2" y="T3"/>
                </a:cxn>
                <a:cxn ang="0">
                  <a:pos x="T4" y="T5"/>
                </a:cxn>
                <a:cxn ang="0">
                  <a:pos x="T6" y="T7"/>
                </a:cxn>
                <a:cxn ang="0">
                  <a:pos x="T8" y="T9"/>
                </a:cxn>
              </a:cxnLst>
              <a:rect l="0" t="0" r="r" b="b"/>
              <a:pathLst>
                <a:path w="190" h="147">
                  <a:moveTo>
                    <a:pt x="5" y="0"/>
                  </a:moveTo>
                  <a:cubicBezTo>
                    <a:pt x="5" y="11"/>
                    <a:pt x="0" y="47"/>
                    <a:pt x="7" y="66"/>
                  </a:cubicBezTo>
                  <a:cubicBezTo>
                    <a:pt x="14" y="85"/>
                    <a:pt x="29" y="104"/>
                    <a:pt x="46" y="117"/>
                  </a:cubicBezTo>
                  <a:cubicBezTo>
                    <a:pt x="63" y="130"/>
                    <a:pt x="85" y="141"/>
                    <a:pt x="109" y="144"/>
                  </a:cubicBezTo>
                  <a:cubicBezTo>
                    <a:pt x="133" y="147"/>
                    <a:pt x="173" y="137"/>
                    <a:pt x="190" y="135"/>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12" name="Freeform 12"/>
            <p:cNvSpPr>
              <a:spLocks/>
            </p:cNvSpPr>
            <p:nvPr/>
          </p:nvSpPr>
          <p:spPr bwMode="auto">
            <a:xfrm>
              <a:off x="2975400" y="2866809"/>
              <a:ext cx="2124973" cy="1344767"/>
            </a:xfrm>
            <a:custGeom>
              <a:avLst/>
              <a:gdLst>
                <a:gd name="T0" fmla="*/ 0 w 2151"/>
                <a:gd name="T1" fmla="*/ 0 h 796"/>
                <a:gd name="T2" fmla="*/ 173 w 2151"/>
                <a:gd name="T3" fmla="*/ 196 h 796"/>
                <a:gd name="T4" fmla="*/ 460 w 2151"/>
                <a:gd name="T5" fmla="*/ 499 h 796"/>
                <a:gd name="T6" fmla="*/ 727 w 2151"/>
                <a:gd name="T7" fmla="*/ 755 h 796"/>
                <a:gd name="T8" fmla="*/ 982 w 2151"/>
                <a:gd name="T9" fmla="*/ 747 h 796"/>
                <a:gd name="T10" fmla="*/ 1221 w 2151"/>
                <a:gd name="T11" fmla="*/ 681 h 796"/>
                <a:gd name="T12" fmla="*/ 1542 w 2151"/>
                <a:gd name="T13" fmla="*/ 681 h 796"/>
                <a:gd name="T14" fmla="*/ 1912 w 2151"/>
                <a:gd name="T15" fmla="*/ 681 h 796"/>
                <a:gd name="T16" fmla="*/ 2151 w 2151"/>
                <a:gd name="T17" fmla="*/ 681 h 796"/>
                <a:gd name="connsiteX0" fmla="*/ 0 w 10000"/>
                <a:gd name="connsiteY0" fmla="*/ 0 h 9721"/>
                <a:gd name="connsiteX1" fmla="*/ 2479 w 10000"/>
                <a:gd name="connsiteY1" fmla="*/ 2110 h 9721"/>
                <a:gd name="connsiteX2" fmla="*/ 2139 w 10000"/>
                <a:gd name="connsiteY2" fmla="*/ 6269 h 9721"/>
                <a:gd name="connsiteX3" fmla="*/ 3380 w 10000"/>
                <a:gd name="connsiteY3" fmla="*/ 9485 h 9721"/>
                <a:gd name="connsiteX4" fmla="*/ 4565 w 10000"/>
                <a:gd name="connsiteY4" fmla="*/ 9384 h 9721"/>
                <a:gd name="connsiteX5" fmla="*/ 5676 w 10000"/>
                <a:gd name="connsiteY5" fmla="*/ 8555 h 9721"/>
                <a:gd name="connsiteX6" fmla="*/ 7169 w 10000"/>
                <a:gd name="connsiteY6" fmla="*/ 8555 h 9721"/>
                <a:gd name="connsiteX7" fmla="*/ 8889 w 10000"/>
                <a:gd name="connsiteY7" fmla="*/ 8555 h 9721"/>
                <a:gd name="connsiteX8" fmla="*/ 10000 w 10000"/>
                <a:gd name="connsiteY8" fmla="*/ 8555 h 9721"/>
                <a:gd name="connsiteX0" fmla="*/ 1643 w 7910"/>
                <a:gd name="connsiteY0" fmla="*/ 1256 h 7911"/>
                <a:gd name="connsiteX1" fmla="*/ 389 w 7910"/>
                <a:gd name="connsiteY1" fmla="*/ 82 h 7911"/>
                <a:gd name="connsiteX2" fmla="*/ 49 w 7910"/>
                <a:gd name="connsiteY2" fmla="*/ 4360 h 7911"/>
                <a:gd name="connsiteX3" fmla="*/ 1290 w 7910"/>
                <a:gd name="connsiteY3" fmla="*/ 7668 h 7911"/>
                <a:gd name="connsiteX4" fmla="*/ 2475 w 7910"/>
                <a:gd name="connsiteY4" fmla="*/ 7564 h 7911"/>
                <a:gd name="connsiteX5" fmla="*/ 3586 w 7910"/>
                <a:gd name="connsiteY5" fmla="*/ 6712 h 7911"/>
                <a:gd name="connsiteX6" fmla="*/ 5079 w 7910"/>
                <a:gd name="connsiteY6" fmla="*/ 6712 h 7911"/>
                <a:gd name="connsiteX7" fmla="*/ 6799 w 7910"/>
                <a:gd name="connsiteY7" fmla="*/ 6712 h 7911"/>
                <a:gd name="connsiteX8" fmla="*/ 7910 w 7910"/>
                <a:gd name="connsiteY8" fmla="*/ 6712 h 7911"/>
                <a:gd name="connsiteX0" fmla="*/ 2077 w 10000"/>
                <a:gd name="connsiteY0" fmla="*/ 0 h 8412"/>
                <a:gd name="connsiteX1" fmla="*/ 492 w 10000"/>
                <a:gd name="connsiteY1" fmla="*/ 1145 h 8412"/>
                <a:gd name="connsiteX2" fmla="*/ 62 w 10000"/>
                <a:gd name="connsiteY2" fmla="*/ 3923 h 8412"/>
                <a:gd name="connsiteX3" fmla="*/ 1631 w 10000"/>
                <a:gd name="connsiteY3" fmla="*/ 8105 h 8412"/>
                <a:gd name="connsiteX4" fmla="*/ 3129 w 10000"/>
                <a:gd name="connsiteY4" fmla="*/ 7973 h 8412"/>
                <a:gd name="connsiteX5" fmla="*/ 4534 w 10000"/>
                <a:gd name="connsiteY5" fmla="*/ 6896 h 8412"/>
                <a:gd name="connsiteX6" fmla="*/ 6421 w 10000"/>
                <a:gd name="connsiteY6" fmla="*/ 6896 h 8412"/>
                <a:gd name="connsiteX7" fmla="*/ 8595 w 10000"/>
                <a:gd name="connsiteY7" fmla="*/ 6896 h 8412"/>
                <a:gd name="connsiteX8" fmla="*/ 10000 w 10000"/>
                <a:gd name="connsiteY8" fmla="*/ 6896 h 8412"/>
                <a:gd name="connsiteX0" fmla="*/ 1775 w 9698"/>
                <a:gd name="connsiteY0" fmla="*/ 0 h 9852"/>
                <a:gd name="connsiteX1" fmla="*/ 190 w 9698"/>
                <a:gd name="connsiteY1" fmla="*/ 1361 h 9852"/>
                <a:gd name="connsiteX2" fmla="*/ 157 w 9698"/>
                <a:gd name="connsiteY2" fmla="*/ 6702 h 9852"/>
                <a:gd name="connsiteX3" fmla="*/ 1329 w 9698"/>
                <a:gd name="connsiteY3" fmla="*/ 9635 h 9852"/>
                <a:gd name="connsiteX4" fmla="*/ 2827 w 9698"/>
                <a:gd name="connsiteY4" fmla="*/ 9478 h 9852"/>
                <a:gd name="connsiteX5" fmla="*/ 4232 w 9698"/>
                <a:gd name="connsiteY5" fmla="*/ 8198 h 9852"/>
                <a:gd name="connsiteX6" fmla="*/ 6119 w 9698"/>
                <a:gd name="connsiteY6" fmla="*/ 8198 h 9852"/>
                <a:gd name="connsiteX7" fmla="*/ 8293 w 9698"/>
                <a:gd name="connsiteY7" fmla="*/ 8198 h 9852"/>
                <a:gd name="connsiteX8" fmla="*/ 9698 w 9698"/>
                <a:gd name="connsiteY8" fmla="*/ 8198 h 9852"/>
                <a:gd name="connsiteX0" fmla="*/ 1805 w 9975"/>
                <a:gd name="connsiteY0" fmla="*/ 0 h 10000"/>
                <a:gd name="connsiteX1" fmla="*/ 216 w 9975"/>
                <a:gd name="connsiteY1" fmla="*/ 2622 h 10000"/>
                <a:gd name="connsiteX2" fmla="*/ 137 w 9975"/>
                <a:gd name="connsiteY2" fmla="*/ 6803 h 10000"/>
                <a:gd name="connsiteX3" fmla="*/ 1345 w 9975"/>
                <a:gd name="connsiteY3" fmla="*/ 9780 h 10000"/>
                <a:gd name="connsiteX4" fmla="*/ 2890 w 9975"/>
                <a:gd name="connsiteY4" fmla="*/ 9620 h 10000"/>
                <a:gd name="connsiteX5" fmla="*/ 4339 w 9975"/>
                <a:gd name="connsiteY5" fmla="*/ 8321 h 10000"/>
                <a:gd name="connsiteX6" fmla="*/ 6285 w 9975"/>
                <a:gd name="connsiteY6" fmla="*/ 8321 h 10000"/>
                <a:gd name="connsiteX7" fmla="*/ 8526 w 9975"/>
                <a:gd name="connsiteY7" fmla="*/ 8321 h 10000"/>
                <a:gd name="connsiteX8" fmla="*/ 9975 w 9975"/>
                <a:gd name="connsiteY8" fmla="*/ 8321 h 10000"/>
                <a:gd name="connsiteX0" fmla="*/ 1678 w 9868"/>
                <a:gd name="connsiteY0" fmla="*/ 0 h 9979"/>
                <a:gd name="connsiteX1" fmla="*/ 85 w 9868"/>
                <a:gd name="connsiteY1" fmla="*/ 2622 h 9979"/>
                <a:gd name="connsiteX2" fmla="*/ 324 w 9868"/>
                <a:gd name="connsiteY2" fmla="*/ 7079 h 9979"/>
                <a:gd name="connsiteX3" fmla="*/ 1216 w 9868"/>
                <a:gd name="connsiteY3" fmla="*/ 9780 h 9979"/>
                <a:gd name="connsiteX4" fmla="*/ 2765 w 9868"/>
                <a:gd name="connsiteY4" fmla="*/ 9620 h 9979"/>
                <a:gd name="connsiteX5" fmla="*/ 4218 w 9868"/>
                <a:gd name="connsiteY5" fmla="*/ 8321 h 9979"/>
                <a:gd name="connsiteX6" fmla="*/ 6169 w 9868"/>
                <a:gd name="connsiteY6" fmla="*/ 8321 h 9979"/>
                <a:gd name="connsiteX7" fmla="*/ 8415 w 9868"/>
                <a:gd name="connsiteY7" fmla="*/ 8321 h 9979"/>
                <a:gd name="connsiteX8" fmla="*/ 9868 w 9868"/>
                <a:gd name="connsiteY8" fmla="*/ 8321 h 9979"/>
                <a:gd name="connsiteX0" fmla="*/ 1700 w 10000"/>
                <a:gd name="connsiteY0" fmla="*/ 0 h 11935"/>
                <a:gd name="connsiteX1" fmla="*/ 86 w 10000"/>
                <a:gd name="connsiteY1" fmla="*/ 4563 h 11935"/>
                <a:gd name="connsiteX2" fmla="*/ 328 w 10000"/>
                <a:gd name="connsiteY2" fmla="*/ 9029 h 11935"/>
                <a:gd name="connsiteX3" fmla="*/ 1232 w 10000"/>
                <a:gd name="connsiteY3" fmla="*/ 11736 h 11935"/>
                <a:gd name="connsiteX4" fmla="*/ 2802 w 10000"/>
                <a:gd name="connsiteY4" fmla="*/ 11575 h 11935"/>
                <a:gd name="connsiteX5" fmla="*/ 4274 w 10000"/>
                <a:gd name="connsiteY5" fmla="*/ 10274 h 11935"/>
                <a:gd name="connsiteX6" fmla="*/ 6252 w 10000"/>
                <a:gd name="connsiteY6" fmla="*/ 10274 h 11935"/>
                <a:gd name="connsiteX7" fmla="*/ 8528 w 10000"/>
                <a:gd name="connsiteY7" fmla="*/ 10274 h 11935"/>
                <a:gd name="connsiteX8" fmla="*/ 10000 w 10000"/>
                <a:gd name="connsiteY8" fmla="*/ 10274 h 11935"/>
                <a:gd name="connsiteX0" fmla="*/ 1897 w 10012"/>
                <a:gd name="connsiteY0" fmla="*/ 0 h 12211"/>
                <a:gd name="connsiteX1" fmla="*/ 98 w 10012"/>
                <a:gd name="connsiteY1" fmla="*/ 4839 h 12211"/>
                <a:gd name="connsiteX2" fmla="*/ 340 w 10012"/>
                <a:gd name="connsiteY2" fmla="*/ 9305 h 12211"/>
                <a:gd name="connsiteX3" fmla="*/ 1244 w 10012"/>
                <a:gd name="connsiteY3" fmla="*/ 12012 h 12211"/>
                <a:gd name="connsiteX4" fmla="*/ 2814 w 10012"/>
                <a:gd name="connsiteY4" fmla="*/ 11851 h 12211"/>
                <a:gd name="connsiteX5" fmla="*/ 4286 w 10012"/>
                <a:gd name="connsiteY5" fmla="*/ 10550 h 12211"/>
                <a:gd name="connsiteX6" fmla="*/ 6264 w 10012"/>
                <a:gd name="connsiteY6" fmla="*/ 10550 h 12211"/>
                <a:gd name="connsiteX7" fmla="*/ 8540 w 10012"/>
                <a:gd name="connsiteY7" fmla="*/ 10550 h 12211"/>
                <a:gd name="connsiteX8" fmla="*/ 10012 w 10012"/>
                <a:gd name="connsiteY8" fmla="*/ 10550 h 12211"/>
                <a:gd name="connsiteX0" fmla="*/ 1692 w 9807"/>
                <a:gd name="connsiteY0" fmla="*/ 0 h 12211"/>
                <a:gd name="connsiteX1" fmla="*/ 170 w 9807"/>
                <a:gd name="connsiteY1" fmla="*/ 4010 h 12211"/>
                <a:gd name="connsiteX2" fmla="*/ 135 w 9807"/>
                <a:gd name="connsiteY2" fmla="*/ 9305 h 12211"/>
                <a:gd name="connsiteX3" fmla="*/ 1039 w 9807"/>
                <a:gd name="connsiteY3" fmla="*/ 12012 h 12211"/>
                <a:gd name="connsiteX4" fmla="*/ 2609 w 9807"/>
                <a:gd name="connsiteY4" fmla="*/ 11851 h 12211"/>
                <a:gd name="connsiteX5" fmla="*/ 4081 w 9807"/>
                <a:gd name="connsiteY5" fmla="*/ 10550 h 12211"/>
                <a:gd name="connsiteX6" fmla="*/ 6059 w 9807"/>
                <a:gd name="connsiteY6" fmla="*/ 10550 h 12211"/>
                <a:gd name="connsiteX7" fmla="*/ 8335 w 9807"/>
                <a:gd name="connsiteY7" fmla="*/ 10550 h 12211"/>
                <a:gd name="connsiteX8" fmla="*/ 9807 w 9807"/>
                <a:gd name="connsiteY8" fmla="*/ 10550 h 12211"/>
                <a:gd name="connsiteX0" fmla="*/ 1744 w 10019"/>
                <a:gd name="connsiteY0" fmla="*/ 0 h 10090"/>
                <a:gd name="connsiteX1" fmla="*/ 192 w 10019"/>
                <a:gd name="connsiteY1" fmla="*/ 3284 h 10090"/>
                <a:gd name="connsiteX2" fmla="*/ 157 w 10019"/>
                <a:gd name="connsiteY2" fmla="*/ 7620 h 10090"/>
                <a:gd name="connsiteX3" fmla="*/ 1408 w 10019"/>
                <a:gd name="connsiteY3" fmla="*/ 9950 h 10090"/>
                <a:gd name="connsiteX4" fmla="*/ 2679 w 10019"/>
                <a:gd name="connsiteY4" fmla="*/ 9705 h 10090"/>
                <a:gd name="connsiteX5" fmla="*/ 4180 w 10019"/>
                <a:gd name="connsiteY5" fmla="*/ 8640 h 10090"/>
                <a:gd name="connsiteX6" fmla="*/ 6197 w 10019"/>
                <a:gd name="connsiteY6" fmla="*/ 8640 h 10090"/>
                <a:gd name="connsiteX7" fmla="*/ 8518 w 10019"/>
                <a:gd name="connsiteY7" fmla="*/ 8640 h 10090"/>
                <a:gd name="connsiteX8" fmla="*/ 10019 w 10019"/>
                <a:gd name="connsiteY8" fmla="*/ 8640 h 10090"/>
                <a:gd name="connsiteX0" fmla="*/ 1744 w 10019"/>
                <a:gd name="connsiteY0" fmla="*/ 0 h 10091"/>
                <a:gd name="connsiteX1" fmla="*/ 192 w 10019"/>
                <a:gd name="connsiteY1" fmla="*/ 3284 h 10091"/>
                <a:gd name="connsiteX2" fmla="*/ 157 w 10019"/>
                <a:gd name="connsiteY2" fmla="*/ 7620 h 10091"/>
                <a:gd name="connsiteX3" fmla="*/ 1408 w 10019"/>
                <a:gd name="connsiteY3" fmla="*/ 9950 h 10091"/>
                <a:gd name="connsiteX4" fmla="*/ 3056 w 10019"/>
                <a:gd name="connsiteY4" fmla="*/ 9705 h 10091"/>
                <a:gd name="connsiteX5" fmla="*/ 4180 w 10019"/>
                <a:gd name="connsiteY5" fmla="*/ 8640 h 10091"/>
                <a:gd name="connsiteX6" fmla="*/ 6197 w 10019"/>
                <a:gd name="connsiteY6" fmla="*/ 8640 h 10091"/>
                <a:gd name="connsiteX7" fmla="*/ 8518 w 10019"/>
                <a:gd name="connsiteY7" fmla="*/ 8640 h 10091"/>
                <a:gd name="connsiteX8" fmla="*/ 10019 w 10019"/>
                <a:gd name="connsiteY8" fmla="*/ 8640 h 10091"/>
                <a:gd name="connsiteX0" fmla="*/ 1744 w 10019"/>
                <a:gd name="connsiteY0" fmla="*/ 0 h 10128"/>
                <a:gd name="connsiteX1" fmla="*/ 192 w 10019"/>
                <a:gd name="connsiteY1" fmla="*/ 3284 h 10128"/>
                <a:gd name="connsiteX2" fmla="*/ 157 w 10019"/>
                <a:gd name="connsiteY2" fmla="*/ 7620 h 10128"/>
                <a:gd name="connsiteX3" fmla="*/ 1408 w 10019"/>
                <a:gd name="connsiteY3" fmla="*/ 9950 h 10128"/>
                <a:gd name="connsiteX4" fmla="*/ 3056 w 10019"/>
                <a:gd name="connsiteY4" fmla="*/ 9705 h 10128"/>
                <a:gd name="connsiteX5" fmla="*/ 4180 w 10019"/>
                <a:gd name="connsiteY5" fmla="*/ 7621 h 10128"/>
                <a:gd name="connsiteX6" fmla="*/ 6197 w 10019"/>
                <a:gd name="connsiteY6" fmla="*/ 8640 h 10128"/>
                <a:gd name="connsiteX7" fmla="*/ 8518 w 10019"/>
                <a:gd name="connsiteY7" fmla="*/ 8640 h 10128"/>
                <a:gd name="connsiteX8" fmla="*/ 10019 w 10019"/>
                <a:gd name="connsiteY8" fmla="*/ 8640 h 10128"/>
                <a:gd name="connsiteX0" fmla="*/ 1744 w 10019"/>
                <a:gd name="connsiteY0" fmla="*/ 0 h 10128"/>
                <a:gd name="connsiteX1" fmla="*/ 192 w 10019"/>
                <a:gd name="connsiteY1" fmla="*/ 3284 h 10128"/>
                <a:gd name="connsiteX2" fmla="*/ 157 w 10019"/>
                <a:gd name="connsiteY2" fmla="*/ 7620 h 10128"/>
                <a:gd name="connsiteX3" fmla="*/ 1408 w 10019"/>
                <a:gd name="connsiteY3" fmla="*/ 9950 h 10128"/>
                <a:gd name="connsiteX4" fmla="*/ 3056 w 10019"/>
                <a:gd name="connsiteY4" fmla="*/ 9705 h 10128"/>
                <a:gd name="connsiteX5" fmla="*/ 4180 w 10019"/>
                <a:gd name="connsiteY5" fmla="*/ 7621 h 10128"/>
                <a:gd name="connsiteX6" fmla="*/ 4689 w 10019"/>
                <a:gd name="connsiteY6" fmla="*/ 5697 h 10128"/>
                <a:gd name="connsiteX7" fmla="*/ 8518 w 10019"/>
                <a:gd name="connsiteY7" fmla="*/ 8640 h 10128"/>
                <a:gd name="connsiteX8" fmla="*/ 10019 w 10019"/>
                <a:gd name="connsiteY8" fmla="*/ 8640 h 10128"/>
                <a:gd name="connsiteX0" fmla="*/ 1744 w 8518"/>
                <a:gd name="connsiteY0" fmla="*/ 0 h 10128"/>
                <a:gd name="connsiteX1" fmla="*/ 192 w 8518"/>
                <a:gd name="connsiteY1" fmla="*/ 3284 h 10128"/>
                <a:gd name="connsiteX2" fmla="*/ 157 w 8518"/>
                <a:gd name="connsiteY2" fmla="*/ 7620 h 10128"/>
                <a:gd name="connsiteX3" fmla="*/ 1408 w 8518"/>
                <a:gd name="connsiteY3" fmla="*/ 9950 h 10128"/>
                <a:gd name="connsiteX4" fmla="*/ 3056 w 8518"/>
                <a:gd name="connsiteY4" fmla="*/ 9705 h 10128"/>
                <a:gd name="connsiteX5" fmla="*/ 4180 w 8518"/>
                <a:gd name="connsiteY5" fmla="*/ 7621 h 10128"/>
                <a:gd name="connsiteX6" fmla="*/ 4689 w 8518"/>
                <a:gd name="connsiteY6" fmla="*/ 5697 h 10128"/>
                <a:gd name="connsiteX7" fmla="*/ 8518 w 8518"/>
                <a:gd name="connsiteY7" fmla="*/ 8640 h 10128"/>
                <a:gd name="connsiteX0" fmla="*/ 2048 w 5506"/>
                <a:gd name="connsiteY0" fmla="*/ 0 h 9999"/>
                <a:gd name="connsiteX1" fmla="*/ 226 w 5506"/>
                <a:gd name="connsiteY1" fmla="*/ 3242 h 9999"/>
                <a:gd name="connsiteX2" fmla="*/ 185 w 5506"/>
                <a:gd name="connsiteY2" fmla="*/ 7524 h 9999"/>
                <a:gd name="connsiteX3" fmla="*/ 1654 w 5506"/>
                <a:gd name="connsiteY3" fmla="*/ 9824 h 9999"/>
                <a:gd name="connsiteX4" fmla="*/ 3589 w 5506"/>
                <a:gd name="connsiteY4" fmla="*/ 9582 h 9999"/>
                <a:gd name="connsiteX5" fmla="*/ 4908 w 5506"/>
                <a:gd name="connsiteY5" fmla="*/ 7525 h 9999"/>
                <a:gd name="connsiteX6" fmla="*/ 5506 w 5506"/>
                <a:gd name="connsiteY6" fmla="*/ 5625 h 9999"/>
                <a:gd name="connsiteX0" fmla="*/ 3720 w 10603"/>
                <a:gd name="connsiteY0" fmla="*/ 0 h 10000"/>
                <a:gd name="connsiteX1" fmla="*/ 410 w 10603"/>
                <a:gd name="connsiteY1" fmla="*/ 3242 h 10000"/>
                <a:gd name="connsiteX2" fmla="*/ 336 w 10603"/>
                <a:gd name="connsiteY2" fmla="*/ 7525 h 10000"/>
                <a:gd name="connsiteX3" fmla="*/ 3004 w 10603"/>
                <a:gd name="connsiteY3" fmla="*/ 9825 h 10000"/>
                <a:gd name="connsiteX4" fmla="*/ 6518 w 10603"/>
                <a:gd name="connsiteY4" fmla="*/ 9583 h 10000"/>
                <a:gd name="connsiteX5" fmla="*/ 8914 w 10603"/>
                <a:gd name="connsiteY5" fmla="*/ 7526 h 10000"/>
                <a:gd name="connsiteX6" fmla="*/ 10603 w 10603"/>
                <a:gd name="connsiteY6" fmla="*/ 5850 h 10000"/>
                <a:gd name="connsiteX0" fmla="*/ 3720 w 11005"/>
                <a:gd name="connsiteY0" fmla="*/ 0 h 10000"/>
                <a:gd name="connsiteX1" fmla="*/ 410 w 11005"/>
                <a:gd name="connsiteY1" fmla="*/ 3242 h 10000"/>
                <a:gd name="connsiteX2" fmla="*/ 336 w 11005"/>
                <a:gd name="connsiteY2" fmla="*/ 7525 h 10000"/>
                <a:gd name="connsiteX3" fmla="*/ 3004 w 11005"/>
                <a:gd name="connsiteY3" fmla="*/ 9825 h 10000"/>
                <a:gd name="connsiteX4" fmla="*/ 6518 w 11005"/>
                <a:gd name="connsiteY4" fmla="*/ 9583 h 10000"/>
                <a:gd name="connsiteX5" fmla="*/ 8914 w 11005"/>
                <a:gd name="connsiteY5" fmla="*/ 7526 h 10000"/>
                <a:gd name="connsiteX6" fmla="*/ 11005 w 11005"/>
                <a:gd name="connsiteY6" fmla="*/ 7303 h 10000"/>
                <a:gd name="connsiteX0" fmla="*/ 3720 w 9699"/>
                <a:gd name="connsiteY0" fmla="*/ 0 h 10000"/>
                <a:gd name="connsiteX1" fmla="*/ 410 w 9699"/>
                <a:gd name="connsiteY1" fmla="*/ 3242 h 10000"/>
                <a:gd name="connsiteX2" fmla="*/ 336 w 9699"/>
                <a:gd name="connsiteY2" fmla="*/ 7525 h 10000"/>
                <a:gd name="connsiteX3" fmla="*/ 3004 w 9699"/>
                <a:gd name="connsiteY3" fmla="*/ 9825 h 10000"/>
                <a:gd name="connsiteX4" fmla="*/ 6518 w 9699"/>
                <a:gd name="connsiteY4" fmla="*/ 9583 h 10000"/>
                <a:gd name="connsiteX5" fmla="*/ 8914 w 9699"/>
                <a:gd name="connsiteY5" fmla="*/ 7526 h 10000"/>
                <a:gd name="connsiteX6" fmla="*/ 9699 w 9699"/>
                <a:gd name="connsiteY6" fmla="*/ 5627 h 10000"/>
                <a:gd name="connsiteX0" fmla="*/ 3835 w 9482"/>
                <a:gd name="connsiteY0" fmla="*/ 0 h 10000"/>
                <a:gd name="connsiteX1" fmla="*/ 423 w 9482"/>
                <a:gd name="connsiteY1" fmla="*/ 3242 h 10000"/>
                <a:gd name="connsiteX2" fmla="*/ 346 w 9482"/>
                <a:gd name="connsiteY2" fmla="*/ 7525 h 10000"/>
                <a:gd name="connsiteX3" fmla="*/ 3097 w 9482"/>
                <a:gd name="connsiteY3" fmla="*/ 9825 h 10000"/>
                <a:gd name="connsiteX4" fmla="*/ 6720 w 9482"/>
                <a:gd name="connsiteY4" fmla="*/ 9583 h 10000"/>
                <a:gd name="connsiteX5" fmla="*/ 9191 w 9482"/>
                <a:gd name="connsiteY5" fmla="*/ 7526 h 10000"/>
                <a:gd name="connsiteX6" fmla="*/ 9482 w 9482"/>
                <a:gd name="connsiteY6" fmla="*/ 5627 h 10000"/>
                <a:gd name="connsiteX0" fmla="*/ 4045 w 10839"/>
                <a:gd name="connsiteY0" fmla="*/ 0 h 9975"/>
                <a:gd name="connsiteX1" fmla="*/ 446 w 10839"/>
                <a:gd name="connsiteY1" fmla="*/ 3242 h 9975"/>
                <a:gd name="connsiteX2" fmla="*/ 365 w 10839"/>
                <a:gd name="connsiteY2" fmla="*/ 7525 h 9975"/>
                <a:gd name="connsiteX3" fmla="*/ 3266 w 10839"/>
                <a:gd name="connsiteY3" fmla="*/ 9825 h 9975"/>
                <a:gd name="connsiteX4" fmla="*/ 7087 w 10839"/>
                <a:gd name="connsiteY4" fmla="*/ 9583 h 9975"/>
                <a:gd name="connsiteX5" fmla="*/ 10785 w 10839"/>
                <a:gd name="connsiteY5" fmla="*/ 8197 h 9975"/>
                <a:gd name="connsiteX6" fmla="*/ 10000 w 10839"/>
                <a:gd name="connsiteY6" fmla="*/ 5627 h 9975"/>
                <a:gd name="connsiteX0" fmla="*/ 3732 w 9973"/>
                <a:gd name="connsiteY0" fmla="*/ 0 h 10000"/>
                <a:gd name="connsiteX1" fmla="*/ 411 w 9973"/>
                <a:gd name="connsiteY1" fmla="*/ 3250 h 10000"/>
                <a:gd name="connsiteX2" fmla="*/ 337 w 9973"/>
                <a:gd name="connsiteY2" fmla="*/ 7544 h 10000"/>
                <a:gd name="connsiteX3" fmla="*/ 3013 w 9973"/>
                <a:gd name="connsiteY3" fmla="*/ 9850 h 10000"/>
                <a:gd name="connsiteX4" fmla="*/ 6538 w 9973"/>
                <a:gd name="connsiteY4" fmla="*/ 9607 h 10000"/>
                <a:gd name="connsiteX5" fmla="*/ 9950 w 9973"/>
                <a:gd name="connsiteY5" fmla="*/ 8218 h 10000"/>
                <a:gd name="connsiteX6" fmla="*/ 8521 w 9973"/>
                <a:gd name="connsiteY6" fmla="*/ 5529 h 10000"/>
                <a:gd name="connsiteX0" fmla="*/ 3742 w 9977"/>
                <a:gd name="connsiteY0" fmla="*/ 0 h 10000"/>
                <a:gd name="connsiteX1" fmla="*/ 412 w 9977"/>
                <a:gd name="connsiteY1" fmla="*/ 3250 h 10000"/>
                <a:gd name="connsiteX2" fmla="*/ 338 w 9977"/>
                <a:gd name="connsiteY2" fmla="*/ 7544 h 10000"/>
                <a:gd name="connsiteX3" fmla="*/ 3021 w 9977"/>
                <a:gd name="connsiteY3" fmla="*/ 9850 h 10000"/>
                <a:gd name="connsiteX4" fmla="*/ 6556 w 9977"/>
                <a:gd name="connsiteY4" fmla="*/ 9607 h 10000"/>
                <a:gd name="connsiteX5" fmla="*/ 9977 w 9977"/>
                <a:gd name="connsiteY5" fmla="*/ 8218 h 10000"/>
                <a:gd name="connsiteX0" fmla="*/ 3751 w 7974"/>
                <a:gd name="connsiteY0" fmla="*/ 0 h 10135"/>
                <a:gd name="connsiteX1" fmla="*/ 413 w 7974"/>
                <a:gd name="connsiteY1" fmla="*/ 3250 h 10135"/>
                <a:gd name="connsiteX2" fmla="*/ 339 w 7974"/>
                <a:gd name="connsiteY2" fmla="*/ 7544 h 10135"/>
                <a:gd name="connsiteX3" fmla="*/ 3028 w 7974"/>
                <a:gd name="connsiteY3" fmla="*/ 9850 h 10135"/>
                <a:gd name="connsiteX4" fmla="*/ 6571 w 7974"/>
                <a:gd name="connsiteY4" fmla="*/ 9607 h 10135"/>
                <a:gd name="connsiteX5" fmla="*/ 7974 w 7974"/>
                <a:gd name="connsiteY5" fmla="*/ 5417 h 10135"/>
                <a:gd name="connsiteX0" fmla="*/ 4704 w 10000"/>
                <a:gd name="connsiteY0" fmla="*/ 0 h 9945"/>
                <a:gd name="connsiteX1" fmla="*/ 518 w 10000"/>
                <a:gd name="connsiteY1" fmla="*/ 3207 h 9945"/>
                <a:gd name="connsiteX2" fmla="*/ 425 w 10000"/>
                <a:gd name="connsiteY2" fmla="*/ 7444 h 9945"/>
                <a:gd name="connsiteX3" fmla="*/ 3797 w 10000"/>
                <a:gd name="connsiteY3" fmla="*/ 9719 h 9945"/>
                <a:gd name="connsiteX4" fmla="*/ 7098 w 10000"/>
                <a:gd name="connsiteY4" fmla="*/ 9368 h 9945"/>
                <a:gd name="connsiteX5" fmla="*/ 10000 w 10000"/>
                <a:gd name="connsiteY5" fmla="*/ 5345 h 9945"/>
                <a:gd name="connsiteX0" fmla="*/ 4650 w 9946"/>
                <a:gd name="connsiteY0" fmla="*/ 0 h 9604"/>
                <a:gd name="connsiteX1" fmla="*/ 464 w 9946"/>
                <a:gd name="connsiteY1" fmla="*/ 3225 h 9604"/>
                <a:gd name="connsiteX2" fmla="*/ 371 w 9946"/>
                <a:gd name="connsiteY2" fmla="*/ 7485 h 9604"/>
                <a:gd name="connsiteX3" fmla="*/ 2854 w 9946"/>
                <a:gd name="connsiteY3" fmla="*/ 8773 h 9604"/>
                <a:gd name="connsiteX4" fmla="*/ 7044 w 9946"/>
                <a:gd name="connsiteY4" fmla="*/ 9420 h 9604"/>
                <a:gd name="connsiteX5" fmla="*/ 9946 w 9946"/>
                <a:gd name="connsiteY5" fmla="*/ 5375 h 9604"/>
                <a:gd name="connsiteX0" fmla="*/ 4746 w 10071"/>
                <a:gd name="connsiteY0" fmla="*/ 0 h 10029"/>
                <a:gd name="connsiteX1" fmla="*/ 538 w 10071"/>
                <a:gd name="connsiteY1" fmla="*/ 3358 h 10029"/>
                <a:gd name="connsiteX2" fmla="*/ 316 w 10071"/>
                <a:gd name="connsiteY2" fmla="*/ 6521 h 10029"/>
                <a:gd name="connsiteX3" fmla="*/ 2940 w 10071"/>
                <a:gd name="connsiteY3" fmla="*/ 9135 h 10029"/>
                <a:gd name="connsiteX4" fmla="*/ 7153 w 10071"/>
                <a:gd name="connsiteY4" fmla="*/ 9808 h 10029"/>
                <a:gd name="connsiteX5" fmla="*/ 10071 w 10071"/>
                <a:gd name="connsiteY5" fmla="*/ 5597 h 10029"/>
                <a:gd name="connsiteX0" fmla="*/ 4746 w 10071"/>
                <a:gd name="connsiteY0" fmla="*/ 0 h 9581"/>
                <a:gd name="connsiteX1" fmla="*/ 538 w 10071"/>
                <a:gd name="connsiteY1" fmla="*/ 3358 h 9581"/>
                <a:gd name="connsiteX2" fmla="*/ 316 w 10071"/>
                <a:gd name="connsiteY2" fmla="*/ 6521 h 9581"/>
                <a:gd name="connsiteX3" fmla="*/ 2940 w 10071"/>
                <a:gd name="connsiteY3" fmla="*/ 9135 h 9581"/>
                <a:gd name="connsiteX4" fmla="*/ 7153 w 10071"/>
                <a:gd name="connsiteY4" fmla="*/ 9229 h 9581"/>
                <a:gd name="connsiteX5" fmla="*/ 10071 w 10071"/>
                <a:gd name="connsiteY5" fmla="*/ 5597 h 9581"/>
                <a:gd name="connsiteX0" fmla="*/ 4528 w 9815"/>
                <a:gd name="connsiteY0" fmla="*/ 0 h 10033"/>
                <a:gd name="connsiteX1" fmla="*/ 349 w 9815"/>
                <a:gd name="connsiteY1" fmla="*/ 3505 h 10033"/>
                <a:gd name="connsiteX2" fmla="*/ 509 w 9815"/>
                <a:gd name="connsiteY2" fmla="*/ 6202 h 10033"/>
                <a:gd name="connsiteX3" fmla="*/ 2734 w 9815"/>
                <a:gd name="connsiteY3" fmla="*/ 9534 h 10033"/>
                <a:gd name="connsiteX4" fmla="*/ 6918 w 9815"/>
                <a:gd name="connsiteY4" fmla="*/ 9633 h 10033"/>
                <a:gd name="connsiteX5" fmla="*/ 9815 w 9815"/>
                <a:gd name="connsiteY5" fmla="*/ 5842 h 10033"/>
                <a:gd name="connsiteX0" fmla="*/ 4253 w 9640"/>
                <a:gd name="connsiteY0" fmla="*/ 0 h 10000"/>
                <a:gd name="connsiteX1" fmla="*/ 642 w 9640"/>
                <a:gd name="connsiteY1" fmla="*/ 3493 h 10000"/>
                <a:gd name="connsiteX2" fmla="*/ 159 w 9640"/>
                <a:gd name="connsiteY2" fmla="*/ 6182 h 10000"/>
                <a:gd name="connsiteX3" fmla="*/ 2426 w 9640"/>
                <a:gd name="connsiteY3" fmla="*/ 9503 h 10000"/>
                <a:gd name="connsiteX4" fmla="*/ 6688 w 9640"/>
                <a:gd name="connsiteY4" fmla="*/ 9601 h 10000"/>
                <a:gd name="connsiteX5" fmla="*/ 9640 w 9640"/>
                <a:gd name="connsiteY5" fmla="*/ 5823 h 10000"/>
                <a:gd name="connsiteX0" fmla="*/ 4273 w 9995"/>
                <a:gd name="connsiteY0" fmla="*/ 0 h 8676"/>
                <a:gd name="connsiteX1" fmla="*/ 661 w 9995"/>
                <a:gd name="connsiteY1" fmla="*/ 2169 h 8676"/>
                <a:gd name="connsiteX2" fmla="*/ 160 w 9995"/>
                <a:gd name="connsiteY2" fmla="*/ 4858 h 8676"/>
                <a:gd name="connsiteX3" fmla="*/ 2512 w 9995"/>
                <a:gd name="connsiteY3" fmla="*/ 8179 h 8676"/>
                <a:gd name="connsiteX4" fmla="*/ 6933 w 9995"/>
                <a:gd name="connsiteY4" fmla="*/ 8277 h 8676"/>
                <a:gd name="connsiteX5" fmla="*/ 9995 w 9995"/>
                <a:gd name="connsiteY5" fmla="*/ 4499 h 8676"/>
                <a:gd name="connsiteX0" fmla="*/ 4275 w 10000"/>
                <a:gd name="connsiteY0" fmla="*/ 0 h 9934"/>
                <a:gd name="connsiteX1" fmla="*/ 661 w 10000"/>
                <a:gd name="connsiteY1" fmla="*/ 2500 h 9934"/>
                <a:gd name="connsiteX2" fmla="*/ 160 w 10000"/>
                <a:gd name="connsiteY2" fmla="*/ 6848 h 9934"/>
                <a:gd name="connsiteX3" fmla="*/ 2513 w 10000"/>
                <a:gd name="connsiteY3" fmla="*/ 9427 h 9934"/>
                <a:gd name="connsiteX4" fmla="*/ 6936 w 10000"/>
                <a:gd name="connsiteY4" fmla="*/ 9540 h 9934"/>
                <a:gd name="connsiteX5" fmla="*/ 10000 w 10000"/>
                <a:gd name="connsiteY5" fmla="*/ 5186 h 9934"/>
                <a:gd name="connsiteX0" fmla="*/ 4572 w 10010"/>
                <a:gd name="connsiteY0" fmla="*/ 0 h 9913"/>
                <a:gd name="connsiteX1" fmla="*/ 671 w 10010"/>
                <a:gd name="connsiteY1" fmla="*/ 2429 h 9913"/>
                <a:gd name="connsiteX2" fmla="*/ 170 w 10010"/>
                <a:gd name="connsiteY2" fmla="*/ 6805 h 9913"/>
                <a:gd name="connsiteX3" fmla="*/ 2523 w 10010"/>
                <a:gd name="connsiteY3" fmla="*/ 9402 h 9913"/>
                <a:gd name="connsiteX4" fmla="*/ 6946 w 10010"/>
                <a:gd name="connsiteY4" fmla="*/ 9515 h 9913"/>
                <a:gd name="connsiteX5" fmla="*/ 10010 w 10010"/>
                <a:gd name="connsiteY5" fmla="*/ 5132 h 9913"/>
                <a:gd name="connsiteX0" fmla="*/ 5057 w 10490"/>
                <a:gd name="connsiteY0" fmla="*/ 0 h 10004"/>
                <a:gd name="connsiteX1" fmla="*/ 1160 w 10490"/>
                <a:gd name="connsiteY1" fmla="*/ 2450 h 10004"/>
                <a:gd name="connsiteX2" fmla="*/ 86 w 10490"/>
                <a:gd name="connsiteY2" fmla="*/ 6776 h 10004"/>
                <a:gd name="connsiteX3" fmla="*/ 3010 w 10490"/>
                <a:gd name="connsiteY3" fmla="*/ 9485 h 10004"/>
                <a:gd name="connsiteX4" fmla="*/ 7429 w 10490"/>
                <a:gd name="connsiteY4" fmla="*/ 9599 h 10004"/>
                <a:gd name="connsiteX5" fmla="*/ 10490 w 10490"/>
                <a:gd name="connsiteY5" fmla="*/ 5177 h 10004"/>
                <a:gd name="connsiteX0" fmla="*/ 5154 w 10491"/>
                <a:gd name="connsiteY0" fmla="*/ 0 h 9469"/>
                <a:gd name="connsiteX1" fmla="*/ 1161 w 10491"/>
                <a:gd name="connsiteY1" fmla="*/ 1915 h 9469"/>
                <a:gd name="connsiteX2" fmla="*/ 87 w 10491"/>
                <a:gd name="connsiteY2" fmla="*/ 6241 h 9469"/>
                <a:gd name="connsiteX3" fmla="*/ 3011 w 10491"/>
                <a:gd name="connsiteY3" fmla="*/ 8950 h 9469"/>
                <a:gd name="connsiteX4" fmla="*/ 7430 w 10491"/>
                <a:gd name="connsiteY4" fmla="*/ 9064 h 9469"/>
                <a:gd name="connsiteX5" fmla="*/ 10491 w 10491"/>
                <a:gd name="connsiteY5" fmla="*/ 4642 h 9469"/>
                <a:gd name="connsiteX0" fmla="*/ 4913 w 10547"/>
                <a:gd name="connsiteY0" fmla="*/ 0 h 9986"/>
                <a:gd name="connsiteX1" fmla="*/ 1107 w 10547"/>
                <a:gd name="connsiteY1" fmla="*/ 2022 h 9986"/>
                <a:gd name="connsiteX2" fmla="*/ 83 w 10547"/>
                <a:gd name="connsiteY2" fmla="*/ 6591 h 9986"/>
                <a:gd name="connsiteX3" fmla="*/ 2870 w 10547"/>
                <a:gd name="connsiteY3" fmla="*/ 9452 h 9986"/>
                <a:gd name="connsiteX4" fmla="*/ 7082 w 10547"/>
                <a:gd name="connsiteY4" fmla="*/ 9572 h 9986"/>
                <a:gd name="connsiteX5" fmla="*/ 10547 w 10547"/>
                <a:gd name="connsiteY5" fmla="*/ 5090 h 9986"/>
                <a:gd name="connsiteX0" fmla="*/ 910 w 9966"/>
                <a:gd name="connsiteY0" fmla="*/ 0 h 8499"/>
                <a:gd name="connsiteX1" fmla="*/ 1016 w 9966"/>
                <a:gd name="connsiteY1" fmla="*/ 524 h 8499"/>
                <a:gd name="connsiteX2" fmla="*/ 45 w 9966"/>
                <a:gd name="connsiteY2" fmla="*/ 5099 h 8499"/>
                <a:gd name="connsiteX3" fmla="*/ 2687 w 9966"/>
                <a:gd name="connsiteY3" fmla="*/ 7964 h 8499"/>
                <a:gd name="connsiteX4" fmla="*/ 6681 w 9966"/>
                <a:gd name="connsiteY4" fmla="*/ 8084 h 8499"/>
                <a:gd name="connsiteX5" fmla="*/ 9966 w 9966"/>
                <a:gd name="connsiteY5" fmla="*/ 3596 h 8499"/>
                <a:gd name="connsiteX0" fmla="*/ 1129 w 10216"/>
                <a:gd name="connsiteY0" fmla="*/ 0 h 10000"/>
                <a:gd name="connsiteX1" fmla="*/ 194 w 10216"/>
                <a:gd name="connsiteY1" fmla="*/ 2015 h 10000"/>
                <a:gd name="connsiteX2" fmla="*/ 261 w 10216"/>
                <a:gd name="connsiteY2" fmla="*/ 6000 h 10000"/>
                <a:gd name="connsiteX3" fmla="*/ 2912 w 10216"/>
                <a:gd name="connsiteY3" fmla="*/ 9371 h 10000"/>
                <a:gd name="connsiteX4" fmla="*/ 6920 w 10216"/>
                <a:gd name="connsiteY4" fmla="*/ 9512 h 10000"/>
                <a:gd name="connsiteX5" fmla="*/ 10216 w 10216"/>
                <a:gd name="connsiteY5" fmla="*/ 4231 h 10000"/>
                <a:gd name="connsiteX0" fmla="*/ 555 w 10190"/>
                <a:gd name="connsiteY0" fmla="*/ 0 h 9926"/>
                <a:gd name="connsiteX1" fmla="*/ 168 w 10190"/>
                <a:gd name="connsiteY1" fmla="*/ 1941 h 9926"/>
                <a:gd name="connsiteX2" fmla="*/ 235 w 10190"/>
                <a:gd name="connsiteY2" fmla="*/ 5926 h 9926"/>
                <a:gd name="connsiteX3" fmla="*/ 2886 w 10190"/>
                <a:gd name="connsiteY3" fmla="*/ 9297 h 9926"/>
                <a:gd name="connsiteX4" fmla="*/ 6894 w 10190"/>
                <a:gd name="connsiteY4" fmla="*/ 9438 h 9926"/>
                <a:gd name="connsiteX5" fmla="*/ 10190 w 10190"/>
                <a:gd name="connsiteY5" fmla="*/ 4157 h 9926"/>
                <a:gd name="connsiteX0" fmla="*/ 694 w 10149"/>
                <a:gd name="connsiteY0" fmla="*/ 0 h 10000"/>
                <a:gd name="connsiteX1" fmla="*/ 45 w 10149"/>
                <a:gd name="connsiteY1" fmla="*/ 3586 h 10000"/>
                <a:gd name="connsiteX2" fmla="*/ 380 w 10149"/>
                <a:gd name="connsiteY2" fmla="*/ 5970 h 10000"/>
                <a:gd name="connsiteX3" fmla="*/ 2981 w 10149"/>
                <a:gd name="connsiteY3" fmla="*/ 9366 h 10000"/>
                <a:gd name="connsiteX4" fmla="*/ 6914 w 10149"/>
                <a:gd name="connsiteY4" fmla="*/ 9508 h 10000"/>
                <a:gd name="connsiteX5" fmla="*/ 10149 w 10149"/>
                <a:gd name="connsiteY5" fmla="*/ 4188 h 10000"/>
                <a:gd name="connsiteX0" fmla="*/ 661 w 10116"/>
                <a:gd name="connsiteY0" fmla="*/ 0 h 9909"/>
                <a:gd name="connsiteX1" fmla="*/ 12 w 10116"/>
                <a:gd name="connsiteY1" fmla="*/ 3586 h 9909"/>
                <a:gd name="connsiteX2" fmla="*/ 1530 w 10116"/>
                <a:gd name="connsiteY2" fmla="*/ 8045 h 9909"/>
                <a:gd name="connsiteX3" fmla="*/ 2948 w 10116"/>
                <a:gd name="connsiteY3" fmla="*/ 9366 h 9909"/>
                <a:gd name="connsiteX4" fmla="*/ 6881 w 10116"/>
                <a:gd name="connsiteY4" fmla="*/ 9508 h 9909"/>
                <a:gd name="connsiteX5" fmla="*/ 10116 w 10116"/>
                <a:gd name="connsiteY5" fmla="*/ 4188 h 9909"/>
                <a:gd name="connsiteX0" fmla="*/ 286 w 9633"/>
                <a:gd name="connsiteY0" fmla="*/ 0 h 9999"/>
                <a:gd name="connsiteX1" fmla="*/ 17 w 9633"/>
                <a:gd name="connsiteY1" fmla="*/ 4068 h 9999"/>
                <a:gd name="connsiteX2" fmla="*/ 1145 w 9633"/>
                <a:gd name="connsiteY2" fmla="*/ 8119 h 9999"/>
                <a:gd name="connsiteX3" fmla="*/ 2547 w 9633"/>
                <a:gd name="connsiteY3" fmla="*/ 9452 h 9999"/>
                <a:gd name="connsiteX4" fmla="*/ 6435 w 9633"/>
                <a:gd name="connsiteY4" fmla="*/ 9595 h 9999"/>
                <a:gd name="connsiteX5" fmla="*/ 9633 w 9633"/>
                <a:gd name="connsiteY5" fmla="*/ 4226 h 9999"/>
                <a:gd name="connsiteX0" fmla="*/ 296 w 9999"/>
                <a:gd name="connsiteY0" fmla="*/ 0 h 10196"/>
                <a:gd name="connsiteX1" fmla="*/ 17 w 9999"/>
                <a:gd name="connsiteY1" fmla="*/ 4068 h 10196"/>
                <a:gd name="connsiteX2" fmla="*/ 1188 w 9999"/>
                <a:gd name="connsiteY2" fmla="*/ 8120 h 10196"/>
                <a:gd name="connsiteX3" fmla="*/ 4519 w 9999"/>
                <a:gd name="connsiteY3" fmla="*/ 9902 h 10196"/>
                <a:gd name="connsiteX4" fmla="*/ 6679 w 9999"/>
                <a:gd name="connsiteY4" fmla="*/ 9596 h 10196"/>
                <a:gd name="connsiteX5" fmla="*/ 9999 w 9999"/>
                <a:gd name="connsiteY5" fmla="*/ 4226 h 10196"/>
                <a:gd name="connsiteX0" fmla="*/ 296 w 11711"/>
                <a:gd name="connsiteY0" fmla="*/ 0 h 9949"/>
                <a:gd name="connsiteX1" fmla="*/ 17 w 11711"/>
                <a:gd name="connsiteY1" fmla="*/ 3990 h 9949"/>
                <a:gd name="connsiteX2" fmla="*/ 1188 w 11711"/>
                <a:gd name="connsiteY2" fmla="*/ 7964 h 9949"/>
                <a:gd name="connsiteX3" fmla="*/ 4519 w 11711"/>
                <a:gd name="connsiteY3" fmla="*/ 9712 h 9949"/>
                <a:gd name="connsiteX4" fmla="*/ 6680 w 11711"/>
                <a:gd name="connsiteY4" fmla="*/ 9412 h 9949"/>
                <a:gd name="connsiteX5" fmla="*/ 11711 w 11711"/>
                <a:gd name="connsiteY5" fmla="*/ 4952 h 9949"/>
                <a:gd name="connsiteX0" fmla="*/ 253 w 10518"/>
                <a:gd name="connsiteY0" fmla="*/ 0 h 9996"/>
                <a:gd name="connsiteX1" fmla="*/ 15 w 10518"/>
                <a:gd name="connsiteY1" fmla="*/ 4010 h 9996"/>
                <a:gd name="connsiteX2" fmla="*/ 1014 w 10518"/>
                <a:gd name="connsiteY2" fmla="*/ 8005 h 9996"/>
                <a:gd name="connsiteX3" fmla="*/ 3859 w 10518"/>
                <a:gd name="connsiteY3" fmla="*/ 9762 h 9996"/>
                <a:gd name="connsiteX4" fmla="*/ 5704 w 10518"/>
                <a:gd name="connsiteY4" fmla="*/ 9460 h 9996"/>
                <a:gd name="connsiteX5" fmla="*/ 10518 w 10518"/>
                <a:gd name="connsiteY5" fmla="*/ 5051 h 9996"/>
                <a:gd name="connsiteX0" fmla="*/ 241 w 10000"/>
                <a:gd name="connsiteY0" fmla="*/ 0 h 9831"/>
                <a:gd name="connsiteX1" fmla="*/ 14 w 10000"/>
                <a:gd name="connsiteY1" fmla="*/ 4012 h 9831"/>
                <a:gd name="connsiteX2" fmla="*/ 964 w 10000"/>
                <a:gd name="connsiteY2" fmla="*/ 8008 h 9831"/>
                <a:gd name="connsiteX3" fmla="*/ 3669 w 10000"/>
                <a:gd name="connsiteY3" fmla="*/ 9766 h 9831"/>
                <a:gd name="connsiteX4" fmla="*/ 6319 w 10000"/>
                <a:gd name="connsiteY4" fmla="*/ 9021 h 9831"/>
                <a:gd name="connsiteX5" fmla="*/ 10000 w 10000"/>
                <a:gd name="connsiteY5" fmla="*/ 5053 h 9831"/>
                <a:gd name="connsiteX0" fmla="*/ 241 w 7536"/>
                <a:gd name="connsiteY0" fmla="*/ 0 h 10000"/>
                <a:gd name="connsiteX1" fmla="*/ 14 w 7536"/>
                <a:gd name="connsiteY1" fmla="*/ 4081 h 10000"/>
                <a:gd name="connsiteX2" fmla="*/ 964 w 7536"/>
                <a:gd name="connsiteY2" fmla="*/ 8146 h 10000"/>
                <a:gd name="connsiteX3" fmla="*/ 3669 w 7536"/>
                <a:gd name="connsiteY3" fmla="*/ 9934 h 10000"/>
                <a:gd name="connsiteX4" fmla="*/ 6319 w 7536"/>
                <a:gd name="connsiteY4" fmla="*/ 9176 h 10000"/>
                <a:gd name="connsiteX5" fmla="*/ 7536 w 7536"/>
                <a:gd name="connsiteY5" fmla="*/ 5365 h 10000"/>
                <a:gd name="connsiteX0" fmla="*/ 320 w 10000"/>
                <a:gd name="connsiteY0" fmla="*/ 0 h 9956"/>
                <a:gd name="connsiteX1" fmla="*/ 19 w 10000"/>
                <a:gd name="connsiteY1" fmla="*/ 4081 h 9956"/>
                <a:gd name="connsiteX2" fmla="*/ 1279 w 10000"/>
                <a:gd name="connsiteY2" fmla="*/ 8146 h 9956"/>
                <a:gd name="connsiteX3" fmla="*/ 4869 w 10000"/>
                <a:gd name="connsiteY3" fmla="*/ 9934 h 9956"/>
                <a:gd name="connsiteX4" fmla="*/ 7434 w 10000"/>
                <a:gd name="connsiteY4" fmla="*/ 8876 h 9956"/>
                <a:gd name="connsiteX5" fmla="*/ 10000 w 10000"/>
                <a:gd name="connsiteY5" fmla="*/ 5365 h 9956"/>
                <a:gd name="connsiteX0" fmla="*/ 320 w 10000"/>
                <a:gd name="connsiteY0" fmla="*/ 0 h 9383"/>
                <a:gd name="connsiteX1" fmla="*/ 19 w 10000"/>
                <a:gd name="connsiteY1" fmla="*/ 4099 h 9383"/>
                <a:gd name="connsiteX2" fmla="*/ 1279 w 10000"/>
                <a:gd name="connsiteY2" fmla="*/ 8182 h 9383"/>
                <a:gd name="connsiteX3" fmla="*/ 4215 w 10000"/>
                <a:gd name="connsiteY3" fmla="*/ 9149 h 9383"/>
                <a:gd name="connsiteX4" fmla="*/ 7434 w 10000"/>
                <a:gd name="connsiteY4" fmla="*/ 8915 h 9383"/>
                <a:gd name="connsiteX5" fmla="*/ 10000 w 10000"/>
                <a:gd name="connsiteY5" fmla="*/ 5389 h 9383"/>
                <a:gd name="connsiteX0" fmla="*/ 320 w 10000"/>
                <a:gd name="connsiteY0" fmla="*/ 0 h 10081"/>
                <a:gd name="connsiteX1" fmla="*/ 19 w 10000"/>
                <a:gd name="connsiteY1" fmla="*/ 4369 h 10081"/>
                <a:gd name="connsiteX2" fmla="*/ 1814 w 10000"/>
                <a:gd name="connsiteY2" fmla="*/ 7354 h 10081"/>
                <a:gd name="connsiteX3" fmla="*/ 4215 w 10000"/>
                <a:gd name="connsiteY3" fmla="*/ 9751 h 10081"/>
                <a:gd name="connsiteX4" fmla="*/ 7434 w 10000"/>
                <a:gd name="connsiteY4" fmla="*/ 9501 h 10081"/>
                <a:gd name="connsiteX5" fmla="*/ 10000 w 10000"/>
                <a:gd name="connsiteY5" fmla="*/ 5743 h 10081"/>
                <a:gd name="connsiteX0" fmla="*/ 0 w 9680"/>
                <a:gd name="connsiteY0" fmla="*/ 0 h 10081"/>
                <a:gd name="connsiteX1" fmla="*/ 1067 w 9680"/>
                <a:gd name="connsiteY1" fmla="*/ 4128 h 10081"/>
                <a:gd name="connsiteX2" fmla="*/ 1494 w 9680"/>
                <a:gd name="connsiteY2" fmla="*/ 7354 h 10081"/>
                <a:gd name="connsiteX3" fmla="*/ 3895 w 9680"/>
                <a:gd name="connsiteY3" fmla="*/ 9751 h 10081"/>
                <a:gd name="connsiteX4" fmla="*/ 7114 w 9680"/>
                <a:gd name="connsiteY4" fmla="*/ 9501 h 10081"/>
                <a:gd name="connsiteX5" fmla="*/ 9680 w 9680"/>
                <a:gd name="connsiteY5" fmla="*/ 5743 h 10081"/>
                <a:gd name="connsiteX0" fmla="*/ 330 w 8917"/>
                <a:gd name="connsiteY0" fmla="*/ 0 h 7370"/>
                <a:gd name="connsiteX1" fmla="*/ 19 w 8917"/>
                <a:gd name="connsiteY1" fmla="*/ 1465 h 7370"/>
                <a:gd name="connsiteX2" fmla="*/ 460 w 8917"/>
                <a:gd name="connsiteY2" fmla="*/ 4665 h 7370"/>
                <a:gd name="connsiteX3" fmla="*/ 2941 w 8917"/>
                <a:gd name="connsiteY3" fmla="*/ 7043 h 7370"/>
                <a:gd name="connsiteX4" fmla="*/ 6266 w 8917"/>
                <a:gd name="connsiteY4" fmla="*/ 6795 h 7370"/>
                <a:gd name="connsiteX5" fmla="*/ 8917 w 8917"/>
                <a:gd name="connsiteY5" fmla="*/ 3067 h 7370"/>
                <a:gd name="connsiteX0" fmla="*/ 303 w 9933"/>
                <a:gd name="connsiteY0" fmla="*/ 0 h 10000"/>
                <a:gd name="connsiteX1" fmla="*/ 23 w 9933"/>
                <a:gd name="connsiteY1" fmla="*/ 3177 h 10000"/>
                <a:gd name="connsiteX2" fmla="*/ 449 w 9933"/>
                <a:gd name="connsiteY2" fmla="*/ 6330 h 10000"/>
                <a:gd name="connsiteX3" fmla="*/ 3231 w 9933"/>
                <a:gd name="connsiteY3" fmla="*/ 9556 h 10000"/>
                <a:gd name="connsiteX4" fmla="*/ 6960 w 9933"/>
                <a:gd name="connsiteY4" fmla="*/ 9220 h 10000"/>
                <a:gd name="connsiteX5" fmla="*/ 9933 w 9933"/>
                <a:gd name="connsiteY5" fmla="*/ 4161 h 10000"/>
                <a:gd name="connsiteX0" fmla="*/ 305 w 10000"/>
                <a:gd name="connsiteY0" fmla="*/ 0 h 9967"/>
                <a:gd name="connsiteX1" fmla="*/ 23 w 10000"/>
                <a:gd name="connsiteY1" fmla="*/ 3177 h 9967"/>
                <a:gd name="connsiteX2" fmla="*/ 1007 w 10000"/>
                <a:gd name="connsiteY2" fmla="*/ 6871 h 9967"/>
                <a:gd name="connsiteX3" fmla="*/ 3253 w 10000"/>
                <a:gd name="connsiteY3" fmla="*/ 9556 h 9967"/>
                <a:gd name="connsiteX4" fmla="*/ 7007 w 10000"/>
                <a:gd name="connsiteY4" fmla="*/ 9220 h 9967"/>
                <a:gd name="connsiteX5" fmla="*/ 10000 w 10000"/>
                <a:gd name="connsiteY5" fmla="*/ 4161 h 9967"/>
                <a:gd name="connsiteX0" fmla="*/ 921 w 9992"/>
                <a:gd name="connsiteY0" fmla="*/ 0 h 9892"/>
                <a:gd name="connsiteX1" fmla="*/ 15 w 9992"/>
                <a:gd name="connsiteY1" fmla="*/ 3080 h 9892"/>
                <a:gd name="connsiteX2" fmla="*/ 999 w 9992"/>
                <a:gd name="connsiteY2" fmla="*/ 6786 h 9892"/>
                <a:gd name="connsiteX3" fmla="*/ 3245 w 9992"/>
                <a:gd name="connsiteY3" fmla="*/ 9480 h 9892"/>
                <a:gd name="connsiteX4" fmla="*/ 6999 w 9992"/>
                <a:gd name="connsiteY4" fmla="*/ 9143 h 9892"/>
                <a:gd name="connsiteX5" fmla="*/ 9992 w 9992"/>
                <a:gd name="connsiteY5" fmla="*/ 4067 h 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2" h="9892">
                  <a:moveTo>
                    <a:pt x="921" y="0"/>
                  </a:moveTo>
                  <a:cubicBezTo>
                    <a:pt x="1522" y="1220"/>
                    <a:pt x="-172" y="1118"/>
                    <a:pt x="15" y="3080"/>
                  </a:cubicBezTo>
                  <a:cubicBezTo>
                    <a:pt x="201" y="5041"/>
                    <a:pt x="460" y="5719"/>
                    <a:pt x="999" y="6786"/>
                  </a:cubicBezTo>
                  <a:cubicBezTo>
                    <a:pt x="1538" y="7852"/>
                    <a:pt x="2245" y="9087"/>
                    <a:pt x="3245" y="9480"/>
                  </a:cubicBezTo>
                  <a:cubicBezTo>
                    <a:pt x="4245" y="9873"/>
                    <a:pt x="5366" y="10298"/>
                    <a:pt x="6999" y="9143"/>
                  </a:cubicBezTo>
                  <a:cubicBezTo>
                    <a:pt x="8632" y="7988"/>
                    <a:pt x="9490" y="5631"/>
                    <a:pt x="9992" y="4067"/>
                  </a:cubicBezTo>
                </a:path>
              </a:pathLst>
            </a:custGeom>
            <a:noFill/>
            <a:ln w="28575"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16" name="Text Box 16"/>
            <p:cNvSpPr txBox="1">
              <a:spLocks noChangeArrowheads="1"/>
            </p:cNvSpPr>
            <p:nvPr/>
          </p:nvSpPr>
          <p:spPr bwMode="auto">
            <a:xfrm>
              <a:off x="402395" y="3354178"/>
              <a:ext cx="2233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塑性変形領域</a:t>
              </a:r>
              <a:endParaRPr lang="ja-JP" altLang="en-US" sz="2400" dirty="0"/>
            </a:p>
          </p:txBody>
        </p:sp>
        <p:sp>
          <p:nvSpPr>
            <p:cNvPr id="153621" name="Line 21"/>
            <p:cNvSpPr>
              <a:spLocks noChangeShapeType="1"/>
            </p:cNvSpPr>
            <p:nvPr/>
          </p:nvSpPr>
          <p:spPr bwMode="auto">
            <a:xfrm flipH="1">
              <a:off x="6463541" y="2071961"/>
              <a:ext cx="468313" cy="12652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26" name="Text Box 26"/>
            <p:cNvSpPr txBox="1">
              <a:spLocks noChangeArrowheads="1"/>
            </p:cNvSpPr>
            <p:nvPr/>
          </p:nvSpPr>
          <p:spPr bwMode="auto">
            <a:xfrm>
              <a:off x="4555366" y="2251348"/>
              <a:ext cx="865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工具</a:t>
              </a:r>
            </a:p>
          </p:txBody>
        </p:sp>
        <p:cxnSp>
          <p:nvCxnSpPr>
            <p:cNvPr id="3" name="直線矢印コネクタ 2"/>
            <p:cNvCxnSpPr/>
            <p:nvPr/>
          </p:nvCxnSpPr>
          <p:spPr>
            <a:xfrm flipV="1">
              <a:off x="2411760" y="3465073"/>
              <a:ext cx="936104" cy="119937"/>
            </a:xfrm>
            <a:prstGeom prst="straightConnector1">
              <a:avLst/>
            </a:prstGeom>
            <a:ln w="28575">
              <a:solidFill>
                <a:srgbClr val="0B0BC5"/>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コネクタ 5"/>
            <p:cNvCxnSpPr>
              <a:stCxn id="153610" idx="1"/>
              <a:endCxn id="153609" idx="0"/>
            </p:cNvCxnSpPr>
            <p:nvPr/>
          </p:nvCxnSpPr>
          <p:spPr>
            <a:xfrm flipH="1" flipV="1">
              <a:off x="3383656" y="2852936"/>
              <a:ext cx="704442" cy="476325"/>
            </a:xfrm>
            <a:prstGeom prst="line">
              <a:avLst/>
            </a:prstGeom>
            <a:ln w="28575">
              <a:solidFill>
                <a:srgbClr val="0B0BC5"/>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H="1" flipV="1">
              <a:off x="3594695" y="2733080"/>
              <a:ext cx="381836" cy="239712"/>
            </a:xfrm>
            <a:prstGeom prst="straightConnector1">
              <a:avLst/>
            </a:prstGeom>
            <a:ln w="28575">
              <a:solidFill>
                <a:srgbClr val="0B0BC5"/>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3383656" y="3106998"/>
              <a:ext cx="401957" cy="274650"/>
            </a:xfrm>
            <a:prstGeom prst="straightConnector1">
              <a:avLst/>
            </a:prstGeom>
            <a:ln w="28575">
              <a:solidFill>
                <a:srgbClr val="0B0BC5"/>
              </a:solidFill>
              <a:tailEnd type="arrow"/>
            </a:ln>
          </p:spPr>
          <p:style>
            <a:lnRef idx="1">
              <a:schemeClr val="accent1"/>
            </a:lnRef>
            <a:fillRef idx="0">
              <a:schemeClr val="accent1"/>
            </a:fillRef>
            <a:effectRef idx="0">
              <a:schemeClr val="accent1"/>
            </a:effectRef>
            <a:fontRef idx="minor">
              <a:schemeClr val="tx1"/>
            </a:fontRef>
          </p:style>
        </p:cxnSp>
        <p:sp>
          <p:nvSpPr>
            <p:cNvPr id="30" name="Text Box 15"/>
            <p:cNvSpPr txBox="1">
              <a:spLocks noChangeArrowheads="1"/>
            </p:cNvSpPr>
            <p:nvPr/>
          </p:nvSpPr>
          <p:spPr bwMode="auto">
            <a:xfrm>
              <a:off x="1331999" y="1603648"/>
              <a:ext cx="1547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dirty="0"/>
                <a:t>せん断面</a:t>
              </a:r>
            </a:p>
          </p:txBody>
        </p:sp>
        <p:cxnSp>
          <p:nvCxnSpPr>
            <p:cNvPr id="16" name="直線矢印コネクタ 15"/>
            <p:cNvCxnSpPr>
              <a:endCxn id="153608" idx="1"/>
            </p:cNvCxnSpPr>
            <p:nvPr/>
          </p:nvCxnSpPr>
          <p:spPr>
            <a:xfrm>
              <a:off x="2671515" y="1996554"/>
              <a:ext cx="712353" cy="861220"/>
            </a:xfrm>
            <a:prstGeom prst="straightConnector1">
              <a:avLst/>
            </a:prstGeom>
            <a:ln w="28575">
              <a:solidFill>
                <a:srgbClr val="0B0BC5"/>
              </a:solidFill>
              <a:tailEnd type="arrow"/>
            </a:ln>
          </p:spPr>
          <p:style>
            <a:lnRef idx="1">
              <a:schemeClr val="accent1"/>
            </a:lnRef>
            <a:fillRef idx="0">
              <a:schemeClr val="accent1"/>
            </a:fillRef>
            <a:effectRef idx="0">
              <a:schemeClr val="accent1"/>
            </a:effectRef>
            <a:fontRef idx="minor">
              <a:schemeClr val="tx1"/>
            </a:fontRef>
          </p:style>
        </p:cxnSp>
        <p:sp>
          <p:nvSpPr>
            <p:cNvPr id="23" name="フリーフォーム 22"/>
            <p:cNvSpPr/>
            <p:nvPr/>
          </p:nvSpPr>
          <p:spPr>
            <a:xfrm>
              <a:off x="3827289" y="3392996"/>
              <a:ext cx="240655" cy="236658"/>
            </a:xfrm>
            <a:custGeom>
              <a:avLst/>
              <a:gdLst>
                <a:gd name="connsiteX0" fmla="*/ 929 w 757588"/>
                <a:gd name="connsiteY0" fmla="*/ 712310 h 1041429"/>
                <a:gd name="connsiteX1" fmla="*/ 236904 w 757588"/>
                <a:gd name="connsiteY1" fmla="*/ 48632 h 1041429"/>
                <a:gd name="connsiteX2" fmla="*/ 502375 w 757588"/>
                <a:gd name="connsiteY2" fmla="*/ 92878 h 1041429"/>
                <a:gd name="connsiteX3" fmla="*/ 620362 w 757588"/>
                <a:gd name="connsiteY3" fmla="*/ 432090 h 1041429"/>
                <a:gd name="connsiteX4" fmla="*/ 723600 w 757588"/>
                <a:gd name="connsiteY4" fmla="*/ 786052 h 1041429"/>
                <a:gd name="connsiteX5" fmla="*/ 708852 w 757588"/>
                <a:gd name="connsiteY5" fmla="*/ 1022026 h 1041429"/>
                <a:gd name="connsiteX6" fmla="*/ 177910 w 757588"/>
                <a:gd name="connsiteY6" fmla="*/ 992529 h 1041429"/>
                <a:gd name="connsiteX7" fmla="*/ 929 w 757588"/>
                <a:gd name="connsiteY7" fmla="*/ 712310 h 1041429"/>
                <a:gd name="connsiteX0" fmla="*/ 387 w 889782"/>
                <a:gd name="connsiteY0" fmla="*/ 775672 h 1043338"/>
                <a:gd name="connsiteX1" fmla="*/ 369098 w 889782"/>
                <a:gd name="connsiteY1" fmla="*/ 53000 h 1043338"/>
                <a:gd name="connsiteX2" fmla="*/ 634569 w 889782"/>
                <a:gd name="connsiteY2" fmla="*/ 97246 h 1043338"/>
                <a:gd name="connsiteX3" fmla="*/ 752556 w 889782"/>
                <a:gd name="connsiteY3" fmla="*/ 436458 h 1043338"/>
                <a:gd name="connsiteX4" fmla="*/ 855794 w 889782"/>
                <a:gd name="connsiteY4" fmla="*/ 790420 h 1043338"/>
                <a:gd name="connsiteX5" fmla="*/ 841046 w 889782"/>
                <a:gd name="connsiteY5" fmla="*/ 1026394 h 1043338"/>
                <a:gd name="connsiteX6" fmla="*/ 310104 w 889782"/>
                <a:gd name="connsiteY6" fmla="*/ 996897 h 1043338"/>
                <a:gd name="connsiteX7" fmla="*/ 387 w 889782"/>
                <a:gd name="connsiteY7" fmla="*/ 775672 h 1043338"/>
                <a:gd name="connsiteX0" fmla="*/ 387 w 889782"/>
                <a:gd name="connsiteY0" fmla="*/ 685874 h 953540"/>
                <a:gd name="connsiteX1" fmla="*/ 634569 w 889782"/>
                <a:gd name="connsiteY1" fmla="*/ 7448 h 953540"/>
                <a:gd name="connsiteX2" fmla="*/ 752556 w 889782"/>
                <a:gd name="connsiteY2" fmla="*/ 346660 h 953540"/>
                <a:gd name="connsiteX3" fmla="*/ 855794 w 889782"/>
                <a:gd name="connsiteY3" fmla="*/ 700622 h 953540"/>
                <a:gd name="connsiteX4" fmla="*/ 841046 w 889782"/>
                <a:gd name="connsiteY4" fmla="*/ 936596 h 953540"/>
                <a:gd name="connsiteX5" fmla="*/ 310104 w 889782"/>
                <a:gd name="connsiteY5" fmla="*/ 907099 h 953540"/>
                <a:gd name="connsiteX6" fmla="*/ 387 w 889782"/>
                <a:gd name="connsiteY6" fmla="*/ 685874 h 953540"/>
                <a:gd name="connsiteX0" fmla="*/ 2517 w 891912"/>
                <a:gd name="connsiteY0" fmla="*/ 423440 h 691106"/>
                <a:gd name="connsiteX1" fmla="*/ 474466 w 891912"/>
                <a:gd name="connsiteY1" fmla="*/ 25233 h 691106"/>
                <a:gd name="connsiteX2" fmla="*/ 754686 w 891912"/>
                <a:gd name="connsiteY2" fmla="*/ 84226 h 691106"/>
                <a:gd name="connsiteX3" fmla="*/ 857924 w 891912"/>
                <a:gd name="connsiteY3" fmla="*/ 438188 h 691106"/>
                <a:gd name="connsiteX4" fmla="*/ 843176 w 891912"/>
                <a:gd name="connsiteY4" fmla="*/ 674162 h 691106"/>
                <a:gd name="connsiteX5" fmla="*/ 312234 w 891912"/>
                <a:gd name="connsiteY5" fmla="*/ 644665 h 691106"/>
                <a:gd name="connsiteX6" fmla="*/ 2517 w 891912"/>
                <a:gd name="connsiteY6" fmla="*/ 423440 h 691106"/>
                <a:gd name="connsiteX0" fmla="*/ 2517 w 891912"/>
                <a:gd name="connsiteY0" fmla="*/ 423440 h 691106"/>
                <a:gd name="connsiteX1" fmla="*/ 474466 w 891912"/>
                <a:gd name="connsiteY1" fmla="*/ 25233 h 691106"/>
                <a:gd name="connsiteX2" fmla="*/ 754686 w 891912"/>
                <a:gd name="connsiteY2" fmla="*/ 84226 h 691106"/>
                <a:gd name="connsiteX3" fmla="*/ 857924 w 891912"/>
                <a:gd name="connsiteY3" fmla="*/ 438188 h 691106"/>
                <a:gd name="connsiteX4" fmla="*/ 843176 w 891912"/>
                <a:gd name="connsiteY4" fmla="*/ 674162 h 691106"/>
                <a:gd name="connsiteX5" fmla="*/ 312234 w 891912"/>
                <a:gd name="connsiteY5" fmla="*/ 644665 h 691106"/>
                <a:gd name="connsiteX6" fmla="*/ 2517 w 891912"/>
                <a:gd name="connsiteY6" fmla="*/ 423440 h 691106"/>
                <a:gd name="connsiteX0" fmla="*/ 2293 w 858466"/>
                <a:gd name="connsiteY0" fmla="*/ 423440 h 715540"/>
                <a:gd name="connsiteX1" fmla="*/ 474242 w 858466"/>
                <a:gd name="connsiteY1" fmla="*/ 25233 h 715540"/>
                <a:gd name="connsiteX2" fmla="*/ 754462 w 858466"/>
                <a:gd name="connsiteY2" fmla="*/ 84226 h 715540"/>
                <a:gd name="connsiteX3" fmla="*/ 857700 w 858466"/>
                <a:gd name="connsiteY3" fmla="*/ 438188 h 715540"/>
                <a:gd name="connsiteX4" fmla="*/ 710217 w 858466"/>
                <a:gd name="connsiteY4" fmla="*/ 703658 h 715540"/>
                <a:gd name="connsiteX5" fmla="*/ 312010 w 858466"/>
                <a:gd name="connsiteY5" fmla="*/ 644665 h 715540"/>
                <a:gd name="connsiteX6" fmla="*/ 2293 w 858466"/>
                <a:gd name="connsiteY6" fmla="*/ 423440 h 715540"/>
                <a:gd name="connsiteX0" fmla="*/ 2544 w 882057"/>
                <a:gd name="connsiteY0" fmla="*/ 423440 h 644703"/>
                <a:gd name="connsiteX1" fmla="*/ 474493 w 882057"/>
                <a:gd name="connsiteY1" fmla="*/ 25233 h 644703"/>
                <a:gd name="connsiteX2" fmla="*/ 754713 w 882057"/>
                <a:gd name="connsiteY2" fmla="*/ 84226 h 644703"/>
                <a:gd name="connsiteX3" fmla="*/ 857951 w 882057"/>
                <a:gd name="connsiteY3" fmla="*/ 438188 h 644703"/>
                <a:gd name="connsiteX4" fmla="*/ 312261 w 882057"/>
                <a:gd name="connsiteY4" fmla="*/ 644665 h 644703"/>
                <a:gd name="connsiteX5" fmla="*/ 2544 w 882057"/>
                <a:gd name="connsiteY5" fmla="*/ 423440 h 644703"/>
                <a:gd name="connsiteX0" fmla="*/ 227 w 882374"/>
                <a:gd name="connsiteY0" fmla="*/ 382543 h 603806"/>
                <a:gd name="connsiteX1" fmla="*/ 354189 w 882374"/>
                <a:gd name="connsiteY1" fmla="*/ 43329 h 603806"/>
                <a:gd name="connsiteX2" fmla="*/ 752396 w 882374"/>
                <a:gd name="connsiteY2" fmla="*/ 43329 h 603806"/>
                <a:gd name="connsiteX3" fmla="*/ 855634 w 882374"/>
                <a:gd name="connsiteY3" fmla="*/ 397291 h 603806"/>
                <a:gd name="connsiteX4" fmla="*/ 309944 w 882374"/>
                <a:gd name="connsiteY4" fmla="*/ 603768 h 603806"/>
                <a:gd name="connsiteX5" fmla="*/ 227 w 882374"/>
                <a:gd name="connsiteY5" fmla="*/ 382543 h 603806"/>
                <a:gd name="connsiteX0" fmla="*/ 227 w 879156"/>
                <a:gd name="connsiteY0" fmla="*/ 362703 h 583964"/>
                <a:gd name="connsiteX1" fmla="*/ 354189 w 879156"/>
                <a:gd name="connsiteY1" fmla="*/ 23489 h 583964"/>
                <a:gd name="connsiteX2" fmla="*/ 737648 w 879156"/>
                <a:gd name="connsiteY2" fmla="*/ 67734 h 583964"/>
                <a:gd name="connsiteX3" fmla="*/ 855634 w 879156"/>
                <a:gd name="connsiteY3" fmla="*/ 377451 h 583964"/>
                <a:gd name="connsiteX4" fmla="*/ 309944 w 879156"/>
                <a:gd name="connsiteY4" fmla="*/ 583928 h 583964"/>
                <a:gd name="connsiteX5" fmla="*/ 227 w 879156"/>
                <a:gd name="connsiteY5" fmla="*/ 362703 h 583964"/>
                <a:gd name="connsiteX0" fmla="*/ 224 w 866231"/>
                <a:gd name="connsiteY0" fmla="*/ 365631 h 589046"/>
                <a:gd name="connsiteX1" fmla="*/ 354186 w 866231"/>
                <a:gd name="connsiteY1" fmla="*/ 26417 h 589046"/>
                <a:gd name="connsiteX2" fmla="*/ 737645 w 866231"/>
                <a:gd name="connsiteY2" fmla="*/ 70662 h 589046"/>
                <a:gd name="connsiteX3" fmla="*/ 840883 w 866231"/>
                <a:gd name="connsiteY3" fmla="*/ 454121 h 589046"/>
                <a:gd name="connsiteX4" fmla="*/ 309941 w 866231"/>
                <a:gd name="connsiteY4" fmla="*/ 586856 h 589046"/>
                <a:gd name="connsiteX5" fmla="*/ 224 w 866231"/>
                <a:gd name="connsiteY5" fmla="*/ 365631 h 589046"/>
                <a:gd name="connsiteX0" fmla="*/ 478 w 748498"/>
                <a:gd name="connsiteY0" fmla="*/ 318133 h 587783"/>
                <a:gd name="connsiteX1" fmla="*/ 236453 w 748498"/>
                <a:gd name="connsiteY1" fmla="*/ 23165 h 587783"/>
                <a:gd name="connsiteX2" fmla="*/ 619912 w 748498"/>
                <a:gd name="connsiteY2" fmla="*/ 67410 h 587783"/>
                <a:gd name="connsiteX3" fmla="*/ 723150 w 748498"/>
                <a:gd name="connsiteY3" fmla="*/ 450869 h 587783"/>
                <a:gd name="connsiteX4" fmla="*/ 192208 w 748498"/>
                <a:gd name="connsiteY4" fmla="*/ 583604 h 587783"/>
                <a:gd name="connsiteX5" fmla="*/ 478 w 748498"/>
                <a:gd name="connsiteY5" fmla="*/ 318133 h 587783"/>
                <a:gd name="connsiteX0" fmla="*/ 280 w 742134"/>
                <a:gd name="connsiteY0" fmla="*/ 318133 h 602035"/>
                <a:gd name="connsiteX1" fmla="*/ 236255 w 742134"/>
                <a:gd name="connsiteY1" fmla="*/ 23165 h 602035"/>
                <a:gd name="connsiteX2" fmla="*/ 619714 w 742134"/>
                <a:gd name="connsiteY2" fmla="*/ 67410 h 602035"/>
                <a:gd name="connsiteX3" fmla="*/ 722952 w 742134"/>
                <a:gd name="connsiteY3" fmla="*/ 450869 h 602035"/>
                <a:gd name="connsiteX4" fmla="*/ 280501 w 742134"/>
                <a:gd name="connsiteY4" fmla="*/ 598352 h 602035"/>
                <a:gd name="connsiteX5" fmla="*/ 280 w 742134"/>
                <a:gd name="connsiteY5" fmla="*/ 318133 h 60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134" h="602035">
                  <a:moveTo>
                    <a:pt x="280" y="318133"/>
                  </a:moveTo>
                  <a:cubicBezTo>
                    <a:pt x="-7094" y="222268"/>
                    <a:pt x="133016" y="64952"/>
                    <a:pt x="236255" y="23165"/>
                  </a:cubicBezTo>
                  <a:cubicBezTo>
                    <a:pt x="339494" y="-18622"/>
                    <a:pt x="538598" y="-3874"/>
                    <a:pt x="619714" y="67410"/>
                  </a:cubicBezTo>
                  <a:cubicBezTo>
                    <a:pt x="700830" y="138694"/>
                    <a:pt x="779487" y="362379"/>
                    <a:pt x="722952" y="450869"/>
                  </a:cubicBezTo>
                  <a:cubicBezTo>
                    <a:pt x="666417" y="539359"/>
                    <a:pt x="400946" y="620475"/>
                    <a:pt x="280501" y="598352"/>
                  </a:cubicBezTo>
                  <a:cubicBezTo>
                    <a:pt x="160056" y="576229"/>
                    <a:pt x="7654" y="413998"/>
                    <a:pt x="280" y="318133"/>
                  </a:cubicBezTo>
                  <a:close/>
                </a:path>
              </a:pathLst>
            </a:cu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Text Box 16"/>
            <p:cNvSpPr txBox="1">
              <a:spLocks noChangeArrowheads="1"/>
            </p:cNvSpPr>
            <p:nvPr/>
          </p:nvSpPr>
          <p:spPr bwMode="auto">
            <a:xfrm>
              <a:off x="4897384" y="3810235"/>
              <a:ext cx="29509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小さい引張応力領域</a:t>
              </a:r>
              <a:endParaRPr lang="ja-JP" altLang="en-US" sz="2400" dirty="0"/>
            </a:p>
          </p:txBody>
        </p:sp>
        <p:cxnSp>
          <p:nvCxnSpPr>
            <p:cNvPr id="25" name="直線矢印コネクタ 24"/>
            <p:cNvCxnSpPr/>
            <p:nvPr/>
          </p:nvCxnSpPr>
          <p:spPr>
            <a:xfrm flipH="1" flipV="1">
              <a:off x="4103328" y="3580214"/>
              <a:ext cx="884632" cy="4608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03471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5676" y="512676"/>
            <a:ext cx="6029414" cy="581025"/>
          </a:xfrm>
        </p:spPr>
        <p:txBody>
          <a:bodyPr/>
          <a:lstStyle/>
          <a:p>
            <a:r>
              <a:rPr lang="ja-JP" altLang="en-US" sz="2800" dirty="0" smtClean="0"/>
              <a:t>微粒砥粒に</a:t>
            </a:r>
            <a:r>
              <a:rPr lang="ja-JP" altLang="en-US" sz="2800" dirty="0"/>
              <a:t>よる</a:t>
            </a:r>
            <a:r>
              <a:rPr kumimoji="1" lang="ja-JP" altLang="en-US" sz="2800" dirty="0" smtClean="0"/>
              <a:t>脆性材料の加工</a:t>
            </a:r>
            <a:endParaRPr kumimoji="1" lang="ja-JP" altLang="en-US" sz="2800" dirty="0"/>
          </a:p>
        </p:txBody>
      </p:sp>
      <p:grpSp>
        <p:nvGrpSpPr>
          <p:cNvPr id="31" name="グループ化 30"/>
          <p:cNvGrpSpPr/>
          <p:nvPr/>
        </p:nvGrpSpPr>
        <p:grpSpPr>
          <a:xfrm>
            <a:off x="848338" y="1380404"/>
            <a:ext cx="7527565" cy="2646931"/>
            <a:chOff x="641961" y="1979492"/>
            <a:chExt cx="7854475" cy="3000585"/>
          </a:xfrm>
        </p:grpSpPr>
        <p:sp>
          <p:nvSpPr>
            <p:cNvPr id="4" name="Text Box 3"/>
            <p:cNvSpPr txBox="1">
              <a:spLocks noChangeArrowheads="1"/>
            </p:cNvSpPr>
            <p:nvPr/>
          </p:nvSpPr>
          <p:spPr bwMode="auto">
            <a:xfrm>
              <a:off x="7020061" y="1979492"/>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仕上げ面</a:t>
              </a:r>
            </a:p>
          </p:txBody>
        </p:sp>
        <p:sp>
          <p:nvSpPr>
            <p:cNvPr id="5" name="Line 4"/>
            <p:cNvSpPr>
              <a:spLocks noChangeShapeType="1"/>
            </p:cNvSpPr>
            <p:nvPr/>
          </p:nvSpPr>
          <p:spPr bwMode="auto">
            <a:xfrm flipH="1" flipV="1">
              <a:off x="2450956" y="2604899"/>
              <a:ext cx="1688996" cy="11481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5"/>
            <p:cNvSpPr>
              <a:spLocks noChangeShapeType="1"/>
            </p:cNvSpPr>
            <p:nvPr/>
          </p:nvSpPr>
          <p:spPr bwMode="auto">
            <a:xfrm flipV="1">
              <a:off x="4644008" y="2744924"/>
              <a:ext cx="1933395" cy="110236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6"/>
            <p:cNvSpPr>
              <a:spLocks noChangeShapeType="1"/>
            </p:cNvSpPr>
            <p:nvPr/>
          </p:nvSpPr>
          <p:spPr bwMode="auto">
            <a:xfrm>
              <a:off x="4680012" y="3848938"/>
              <a:ext cx="19605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8"/>
            <p:cNvSpPr>
              <a:spLocks noChangeShapeType="1"/>
            </p:cNvSpPr>
            <p:nvPr/>
          </p:nvSpPr>
          <p:spPr bwMode="auto">
            <a:xfrm>
              <a:off x="2358451" y="3609020"/>
              <a:ext cx="131344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Freeform 9"/>
            <p:cNvSpPr>
              <a:spLocks/>
            </p:cNvSpPr>
            <p:nvPr/>
          </p:nvSpPr>
          <p:spPr bwMode="auto">
            <a:xfrm rot="17649673">
              <a:off x="2957035" y="2501408"/>
              <a:ext cx="294517" cy="1381179"/>
            </a:xfrm>
            <a:custGeom>
              <a:avLst/>
              <a:gdLst>
                <a:gd name="T0" fmla="*/ 0 w 613"/>
                <a:gd name="T1" fmla="*/ 568 h 568"/>
                <a:gd name="T2" fmla="*/ 72 w 613"/>
                <a:gd name="T3" fmla="*/ 385 h 568"/>
                <a:gd name="T4" fmla="*/ 113 w 613"/>
                <a:gd name="T5" fmla="*/ 146 h 568"/>
                <a:gd name="T6" fmla="*/ 113 w 613"/>
                <a:gd name="T7" fmla="*/ 1 h 568"/>
                <a:gd name="T8" fmla="*/ 236 w 613"/>
                <a:gd name="T9" fmla="*/ 138 h 568"/>
                <a:gd name="T10" fmla="*/ 317 w 613"/>
                <a:gd name="T11" fmla="*/ 24 h 568"/>
                <a:gd name="T12" fmla="*/ 376 w 613"/>
                <a:gd name="T13" fmla="*/ 171 h 568"/>
                <a:gd name="T14" fmla="*/ 476 w 613"/>
                <a:gd name="T15" fmla="*/ 114 h 568"/>
                <a:gd name="T16" fmla="*/ 491 w 613"/>
                <a:gd name="T17" fmla="*/ 220 h 568"/>
                <a:gd name="T18" fmla="*/ 589 w 613"/>
                <a:gd name="T19" fmla="*/ 160 h 568"/>
                <a:gd name="T20" fmla="*/ 612 w 613"/>
                <a:gd name="T21" fmla="*/ 296 h 568"/>
                <a:gd name="connsiteX0" fmla="*/ 0 w 9986"/>
                <a:gd name="connsiteY0" fmla="*/ 9983 h 9983"/>
                <a:gd name="connsiteX1" fmla="*/ 1175 w 9986"/>
                <a:gd name="connsiteY1" fmla="*/ 6761 h 9983"/>
                <a:gd name="connsiteX2" fmla="*/ 1843 w 9986"/>
                <a:gd name="connsiteY2" fmla="*/ 2553 h 9983"/>
                <a:gd name="connsiteX3" fmla="*/ 1843 w 9986"/>
                <a:gd name="connsiteY3" fmla="*/ 1 h 9983"/>
                <a:gd name="connsiteX4" fmla="*/ 3850 w 9986"/>
                <a:gd name="connsiteY4" fmla="*/ 2413 h 9983"/>
                <a:gd name="connsiteX5" fmla="*/ 5171 w 9986"/>
                <a:gd name="connsiteY5" fmla="*/ 406 h 9983"/>
                <a:gd name="connsiteX6" fmla="*/ 6134 w 9986"/>
                <a:gd name="connsiteY6" fmla="*/ 2994 h 9983"/>
                <a:gd name="connsiteX7" fmla="*/ 7765 w 9986"/>
                <a:gd name="connsiteY7" fmla="*/ 1990 h 9983"/>
                <a:gd name="connsiteX8" fmla="*/ 8010 w 9986"/>
                <a:gd name="connsiteY8" fmla="*/ 3856 h 9983"/>
                <a:gd name="connsiteX9" fmla="*/ 9608 w 9986"/>
                <a:gd name="connsiteY9" fmla="*/ 2800 h 9983"/>
                <a:gd name="connsiteX10" fmla="*/ 9984 w 9986"/>
                <a:gd name="connsiteY10" fmla="*/ 5194 h 9983"/>
                <a:gd name="connsiteX0" fmla="*/ 0 w 10000"/>
                <a:gd name="connsiteY0" fmla="*/ 10000 h 10000"/>
                <a:gd name="connsiteX1" fmla="*/ 1177 w 10000"/>
                <a:gd name="connsiteY1" fmla="*/ 6773 h 10000"/>
                <a:gd name="connsiteX2" fmla="*/ 1846 w 10000"/>
                <a:gd name="connsiteY2" fmla="*/ 2557 h 10000"/>
                <a:gd name="connsiteX3" fmla="*/ 1846 w 10000"/>
                <a:gd name="connsiteY3" fmla="*/ 1 h 10000"/>
                <a:gd name="connsiteX4" fmla="*/ 3855 w 10000"/>
                <a:gd name="connsiteY4" fmla="*/ 2417 h 10000"/>
                <a:gd name="connsiteX5" fmla="*/ 5178 w 10000"/>
                <a:gd name="connsiteY5" fmla="*/ 407 h 10000"/>
                <a:gd name="connsiteX6" fmla="*/ 6143 w 10000"/>
                <a:gd name="connsiteY6" fmla="*/ 2999 h 10000"/>
                <a:gd name="connsiteX7" fmla="*/ 7776 w 10000"/>
                <a:gd name="connsiteY7" fmla="*/ 1993 h 10000"/>
                <a:gd name="connsiteX8" fmla="*/ 8021 w 10000"/>
                <a:gd name="connsiteY8" fmla="*/ 3863 h 10000"/>
                <a:gd name="connsiteX9" fmla="*/ 9621 w 10000"/>
                <a:gd name="connsiteY9" fmla="*/ 2805 h 10000"/>
                <a:gd name="connsiteX10" fmla="*/ 9998 w 10000"/>
                <a:gd name="connsiteY10" fmla="*/ 5203 h 10000"/>
                <a:gd name="connsiteX0" fmla="*/ 0 w 10000"/>
                <a:gd name="connsiteY0" fmla="*/ 10000 h 10000"/>
                <a:gd name="connsiteX1" fmla="*/ 1177 w 10000"/>
                <a:gd name="connsiteY1" fmla="*/ 6773 h 10000"/>
                <a:gd name="connsiteX2" fmla="*/ 1846 w 10000"/>
                <a:gd name="connsiteY2" fmla="*/ 2557 h 10000"/>
                <a:gd name="connsiteX3" fmla="*/ 1846 w 10000"/>
                <a:gd name="connsiteY3" fmla="*/ 1 h 10000"/>
                <a:gd name="connsiteX4" fmla="*/ 3855 w 10000"/>
                <a:gd name="connsiteY4" fmla="*/ 2417 h 10000"/>
                <a:gd name="connsiteX5" fmla="*/ 5178 w 10000"/>
                <a:gd name="connsiteY5" fmla="*/ 407 h 10000"/>
                <a:gd name="connsiteX6" fmla="*/ 6143 w 10000"/>
                <a:gd name="connsiteY6" fmla="*/ 2999 h 10000"/>
                <a:gd name="connsiteX7" fmla="*/ 7776 w 10000"/>
                <a:gd name="connsiteY7" fmla="*/ 1993 h 10000"/>
                <a:gd name="connsiteX8" fmla="*/ 8021 w 10000"/>
                <a:gd name="connsiteY8" fmla="*/ 3863 h 10000"/>
                <a:gd name="connsiteX9" fmla="*/ 9621 w 10000"/>
                <a:gd name="connsiteY9" fmla="*/ 2805 h 10000"/>
                <a:gd name="connsiteX10" fmla="*/ 9998 w 10000"/>
                <a:gd name="connsiteY10" fmla="*/ 5203 h 10000"/>
                <a:gd name="connsiteX0" fmla="*/ 0 w 9621"/>
                <a:gd name="connsiteY0" fmla="*/ 10000 h 10000"/>
                <a:gd name="connsiteX1" fmla="*/ 1177 w 9621"/>
                <a:gd name="connsiteY1" fmla="*/ 6773 h 10000"/>
                <a:gd name="connsiteX2" fmla="*/ 1846 w 9621"/>
                <a:gd name="connsiteY2" fmla="*/ 2557 h 10000"/>
                <a:gd name="connsiteX3" fmla="*/ 1846 w 9621"/>
                <a:gd name="connsiteY3" fmla="*/ 1 h 10000"/>
                <a:gd name="connsiteX4" fmla="*/ 3855 w 9621"/>
                <a:gd name="connsiteY4" fmla="*/ 2417 h 10000"/>
                <a:gd name="connsiteX5" fmla="*/ 5178 w 9621"/>
                <a:gd name="connsiteY5" fmla="*/ 407 h 10000"/>
                <a:gd name="connsiteX6" fmla="*/ 6143 w 9621"/>
                <a:gd name="connsiteY6" fmla="*/ 2999 h 10000"/>
                <a:gd name="connsiteX7" fmla="*/ 7776 w 9621"/>
                <a:gd name="connsiteY7" fmla="*/ 1993 h 10000"/>
                <a:gd name="connsiteX8" fmla="*/ 8021 w 9621"/>
                <a:gd name="connsiteY8" fmla="*/ 3863 h 10000"/>
                <a:gd name="connsiteX9" fmla="*/ 9621 w 9621"/>
                <a:gd name="connsiteY9" fmla="*/ 2805 h 10000"/>
                <a:gd name="connsiteX0" fmla="*/ 0 w 8337"/>
                <a:gd name="connsiteY0" fmla="*/ 10000 h 10000"/>
                <a:gd name="connsiteX1" fmla="*/ 1223 w 8337"/>
                <a:gd name="connsiteY1" fmla="*/ 6773 h 10000"/>
                <a:gd name="connsiteX2" fmla="*/ 1919 w 8337"/>
                <a:gd name="connsiteY2" fmla="*/ 2557 h 10000"/>
                <a:gd name="connsiteX3" fmla="*/ 1919 w 8337"/>
                <a:gd name="connsiteY3" fmla="*/ 1 h 10000"/>
                <a:gd name="connsiteX4" fmla="*/ 4007 w 8337"/>
                <a:gd name="connsiteY4" fmla="*/ 2417 h 10000"/>
                <a:gd name="connsiteX5" fmla="*/ 5382 w 8337"/>
                <a:gd name="connsiteY5" fmla="*/ 407 h 10000"/>
                <a:gd name="connsiteX6" fmla="*/ 6385 w 8337"/>
                <a:gd name="connsiteY6" fmla="*/ 2999 h 10000"/>
                <a:gd name="connsiteX7" fmla="*/ 8082 w 8337"/>
                <a:gd name="connsiteY7" fmla="*/ 1993 h 10000"/>
                <a:gd name="connsiteX8" fmla="*/ 8337 w 8337"/>
                <a:gd name="connsiteY8" fmla="*/ 38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7" h="10000">
                  <a:moveTo>
                    <a:pt x="0" y="10000"/>
                  </a:moveTo>
                  <a:cubicBezTo>
                    <a:pt x="204" y="9471"/>
                    <a:pt x="900" y="8008"/>
                    <a:pt x="1223" y="6773"/>
                  </a:cubicBezTo>
                  <a:cubicBezTo>
                    <a:pt x="1546" y="5538"/>
                    <a:pt x="1799" y="3686"/>
                    <a:pt x="1919" y="2557"/>
                  </a:cubicBezTo>
                  <a:cubicBezTo>
                    <a:pt x="2038" y="1429"/>
                    <a:pt x="1579" y="18"/>
                    <a:pt x="1919" y="1"/>
                  </a:cubicBezTo>
                  <a:cubicBezTo>
                    <a:pt x="2259" y="-17"/>
                    <a:pt x="3430" y="2346"/>
                    <a:pt x="4007" y="2417"/>
                  </a:cubicBezTo>
                  <a:cubicBezTo>
                    <a:pt x="4585" y="2487"/>
                    <a:pt x="4992" y="301"/>
                    <a:pt x="5382" y="407"/>
                  </a:cubicBezTo>
                  <a:cubicBezTo>
                    <a:pt x="5773" y="512"/>
                    <a:pt x="5943" y="2734"/>
                    <a:pt x="6385" y="2999"/>
                  </a:cubicBezTo>
                  <a:cubicBezTo>
                    <a:pt x="6826" y="3264"/>
                    <a:pt x="7759" y="1852"/>
                    <a:pt x="8082" y="1993"/>
                  </a:cubicBezTo>
                  <a:cubicBezTo>
                    <a:pt x="8405" y="2135"/>
                    <a:pt x="8015" y="3721"/>
                    <a:pt x="8337" y="3863"/>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Freeform 10"/>
            <p:cNvSpPr>
              <a:spLocks/>
            </p:cNvSpPr>
            <p:nvPr/>
          </p:nvSpPr>
          <p:spPr bwMode="auto">
            <a:xfrm>
              <a:off x="4093772" y="3717032"/>
              <a:ext cx="586313" cy="138995"/>
            </a:xfrm>
            <a:custGeom>
              <a:avLst/>
              <a:gdLst>
                <a:gd name="T0" fmla="*/ 5 w 190"/>
                <a:gd name="T1" fmla="*/ 0 h 147"/>
                <a:gd name="T2" fmla="*/ 7 w 190"/>
                <a:gd name="T3" fmla="*/ 66 h 147"/>
                <a:gd name="T4" fmla="*/ 46 w 190"/>
                <a:gd name="T5" fmla="*/ 117 h 147"/>
                <a:gd name="T6" fmla="*/ 109 w 190"/>
                <a:gd name="T7" fmla="*/ 144 h 147"/>
                <a:gd name="T8" fmla="*/ 190 w 190"/>
                <a:gd name="T9" fmla="*/ 135 h 147"/>
                <a:gd name="connsiteX0" fmla="*/ 0 w 12470"/>
                <a:gd name="connsiteY0" fmla="*/ 0 h 7995"/>
                <a:gd name="connsiteX1" fmla="*/ 2838 w 12470"/>
                <a:gd name="connsiteY1" fmla="*/ 2652 h 7995"/>
                <a:gd name="connsiteX2" fmla="*/ 4891 w 12470"/>
                <a:gd name="connsiteY2" fmla="*/ 6121 h 7995"/>
                <a:gd name="connsiteX3" fmla="*/ 8207 w 12470"/>
                <a:gd name="connsiteY3" fmla="*/ 7958 h 7995"/>
                <a:gd name="connsiteX4" fmla="*/ 12470 w 12470"/>
                <a:gd name="connsiteY4" fmla="*/ 7346 h 7995"/>
                <a:gd name="connsiteX0" fmla="*/ 0 w 10000"/>
                <a:gd name="connsiteY0" fmla="*/ 0 h 10001"/>
                <a:gd name="connsiteX1" fmla="*/ 2276 w 10000"/>
                <a:gd name="connsiteY1" fmla="*/ 4697 h 10001"/>
                <a:gd name="connsiteX2" fmla="*/ 3922 w 10000"/>
                <a:gd name="connsiteY2" fmla="*/ 7656 h 10001"/>
                <a:gd name="connsiteX3" fmla="*/ 6581 w 10000"/>
                <a:gd name="connsiteY3" fmla="*/ 9954 h 10001"/>
                <a:gd name="connsiteX4" fmla="*/ 10000 w 10000"/>
                <a:gd name="connsiteY4" fmla="*/ 9188 h 10001"/>
                <a:gd name="connsiteX0" fmla="*/ 0 w 10000"/>
                <a:gd name="connsiteY0" fmla="*/ 0 h 10001"/>
                <a:gd name="connsiteX1" fmla="*/ 1678 w 10000"/>
                <a:gd name="connsiteY1" fmla="*/ 6077 h 10001"/>
                <a:gd name="connsiteX2" fmla="*/ 3922 w 10000"/>
                <a:gd name="connsiteY2" fmla="*/ 7656 h 10001"/>
                <a:gd name="connsiteX3" fmla="*/ 6581 w 10000"/>
                <a:gd name="connsiteY3" fmla="*/ 9954 h 10001"/>
                <a:gd name="connsiteX4" fmla="*/ 10000 w 10000"/>
                <a:gd name="connsiteY4" fmla="*/ 9188 h 10001"/>
                <a:gd name="connsiteX0" fmla="*/ 0 w 11195"/>
                <a:gd name="connsiteY0" fmla="*/ 0 h 10461"/>
                <a:gd name="connsiteX1" fmla="*/ 2873 w 11195"/>
                <a:gd name="connsiteY1" fmla="*/ 6537 h 10461"/>
                <a:gd name="connsiteX2" fmla="*/ 5117 w 11195"/>
                <a:gd name="connsiteY2" fmla="*/ 8116 h 10461"/>
                <a:gd name="connsiteX3" fmla="*/ 7776 w 11195"/>
                <a:gd name="connsiteY3" fmla="*/ 10414 h 10461"/>
                <a:gd name="connsiteX4" fmla="*/ 11195 w 11195"/>
                <a:gd name="connsiteY4" fmla="*/ 9648 h 10461"/>
                <a:gd name="connsiteX0" fmla="*/ 0 w 11195"/>
                <a:gd name="connsiteY0" fmla="*/ 0 h 10461"/>
                <a:gd name="connsiteX1" fmla="*/ 2873 w 11195"/>
                <a:gd name="connsiteY1" fmla="*/ 6537 h 10461"/>
                <a:gd name="connsiteX2" fmla="*/ 5316 w 11195"/>
                <a:gd name="connsiteY2" fmla="*/ 9496 h 10461"/>
                <a:gd name="connsiteX3" fmla="*/ 7776 w 11195"/>
                <a:gd name="connsiteY3" fmla="*/ 10414 h 10461"/>
                <a:gd name="connsiteX4" fmla="*/ 11195 w 11195"/>
                <a:gd name="connsiteY4" fmla="*/ 9648 h 10461"/>
                <a:gd name="connsiteX0" fmla="*/ 0 w 12191"/>
                <a:gd name="connsiteY0" fmla="*/ 0 h 8162"/>
                <a:gd name="connsiteX1" fmla="*/ 3869 w 12191"/>
                <a:gd name="connsiteY1" fmla="*/ 4238 h 8162"/>
                <a:gd name="connsiteX2" fmla="*/ 6312 w 12191"/>
                <a:gd name="connsiteY2" fmla="*/ 7197 h 8162"/>
                <a:gd name="connsiteX3" fmla="*/ 8772 w 12191"/>
                <a:gd name="connsiteY3" fmla="*/ 8115 h 8162"/>
                <a:gd name="connsiteX4" fmla="*/ 12191 w 12191"/>
                <a:gd name="connsiteY4" fmla="*/ 7349 h 8162"/>
                <a:gd name="connsiteX0" fmla="*/ 0 w 10000"/>
                <a:gd name="connsiteY0" fmla="*/ 0 h 10000"/>
                <a:gd name="connsiteX1" fmla="*/ 2357 w 10000"/>
                <a:gd name="connsiteY1" fmla="*/ 5755 h 10000"/>
                <a:gd name="connsiteX2" fmla="*/ 5178 w 10000"/>
                <a:gd name="connsiteY2" fmla="*/ 8818 h 10000"/>
                <a:gd name="connsiteX3" fmla="*/ 7195 w 10000"/>
                <a:gd name="connsiteY3" fmla="*/ 9942 h 10000"/>
                <a:gd name="connsiteX4" fmla="*/ 10000 w 10000"/>
                <a:gd name="connsiteY4" fmla="*/ 9004 h 10000"/>
                <a:gd name="connsiteX0" fmla="*/ 1 w 8203"/>
                <a:gd name="connsiteY0" fmla="*/ 0 h 13944"/>
                <a:gd name="connsiteX1" fmla="*/ 560 w 8203"/>
                <a:gd name="connsiteY1" fmla="*/ 9699 h 13944"/>
                <a:gd name="connsiteX2" fmla="*/ 3381 w 8203"/>
                <a:gd name="connsiteY2" fmla="*/ 12762 h 13944"/>
                <a:gd name="connsiteX3" fmla="*/ 5398 w 8203"/>
                <a:gd name="connsiteY3" fmla="*/ 13886 h 13944"/>
                <a:gd name="connsiteX4" fmla="*/ 8203 w 8203"/>
                <a:gd name="connsiteY4" fmla="*/ 12948 h 13944"/>
                <a:gd name="connsiteX0" fmla="*/ 0 w 12390"/>
                <a:gd name="connsiteY0" fmla="*/ 0 h 5958"/>
                <a:gd name="connsiteX1" fmla="*/ 3073 w 12390"/>
                <a:gd name="connsiteY1" fmla="*/ 2915 h 5958"/>
                <a:gd name="connsiteX2" fmla="*/ 6512 w 12390"/>
                <a:gd name="connsiteY2" fmla="*/ 5111 h 5958"/>
                <a:gd name="connsiteX3" fmla="*/ 8971 w 12390"/>
                <a:gd name="connsiteY3" fmla="*/ 5917 h 5958"/>
                <a:gd name="connsiteX4" fmla="*/ 12390 w 12390"/>
                <a:gd name="connsiteY4" fmla="*/ 5245 h 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 h="5958">
                  <a:moveTo>
                    <a:pt x="0" y="0"/>
                  </a:moveTo>
                  <a:cubicBezTo>
                    <a:pt x="0" y="823"/>
                    <a:pt x="1988" y="2063"/>
                    <a:pt x="3073" y="2915"/>
                  </a:cubicBezTo>
                  <a:cubicBezTo>
                    <a:pt x="4158" y="3767"/>
                    <a:pt x="5529" y="4611"/>
                    <a:pt x="6512" y="5111"/>
                  </a:cubicBezTo>
                  <a:cubicBezTo>
                    <a:pt x="7494" y="5612"/>
                    <a:pt x="7959" y="5694"/>
                    <a:pt x="8971" y="5917"/>
                  </a:cubicBezTo>
                  <a:cubicBezTo>
                    <a:pt x="9984" y="6142"/>
                    <a:pt x="11672" y="5394"/>
                    <a:pt x="12390" y="5245"/>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Freeform 12"/>
            <p:cNvSpPr>
              <a:spLocks/>
            </p:cNvSpPr>
            <p:nvPr/>
          </p:nvSpPr>
          <p:spPr bwMode="auto">
            <a:xfrm>
              <a:off x="3365905" y="3613142"/>
              <a:ext cx="1857683" cy="668335"/>
            </a:xfrm>
            <a:custGeom>
              <a:avLst/>
              <a:gdLst>
                <a:gd name="T0" fmla="*/ 0 w 2151"/>
                <a:gd name="T1" fmla="*/ 0 h 796"/>
                <a:gd name="T2" fmla="*/ 173 w 2151"/>
                <a:gd name="T3" fmla="*/ 196 h 796"/>
                <a:gd name="T4" fmla="*/ 460 w 2151"/>
                <a:gd name="T5" fmla="*/ 499 h 796"/>
                <a:gd name="T6" fmla="*/ 727 w 2151"/>
                <a:gd name="T7" fmla="*/ 755 h 796"/>
                <a:gd name="T8" fmla="*/ 982 w 2151"/>
                <a:gd name="T9" fmla="*/ 747 h 796"/>
                <a:gd name="T10" fmla="*/ 1221 w 2151"/>
                <a:gd name="T11" fmla="*/ 681 h 796"/>
                <a:gd name="T12" fmla="*/ 1542 w 2151"/>
                <a:gd name="T13" fmla="*/ 681 h 796"/>
                <a:gd name="T14" fmla="*/ 1912 w 2151"/>
                <a:gd name="T15" fmla="*/ 681 h 796"/>
                <a:gd name="T16" fmla="*/ 2151 w 2151"/>
                <a:gd name="T17" fmla="*/ 681 h 796"/>
                <a:gd name="connsiteX0" fmla="*/ 0 w 10000"/>
                <a:gd name="connsiteY0" fmla="*/ 0 h 9721"/>
                <a:gd name="connsiteX1" fmla="*/ 2479 w 10000"/>
                <a:gd name="connsiteY1" fmla="*/ 2110 h 9721"/>
                <a:gd name="connsiteX2" fmla="*/ 2139 w 10000"/>
                <a:gd name="connsiteY2" fmla="*/ 6269 h 9721"/>
                <a:gd name="connsiteX3" fmla="*/ 3380 w 10000"/>
                <a:gd name="connsiteY3" fmla="*/ 9485 h 9721"/>
                <a:gd name="connsiteX4" fmla="*/ 4565 w 10000"/>
                <a:gd name="connsiteY4" fmla="*/ 9384 h 9721"/>
                <a:gd name="connsiteX5" fmla="*/ 5676 w 10000"/>
                <a:gd name="connsiteY5" fmla="*/ 8555 h 9721"/>
                <a:gd name="connsiteX6" fmla="*/ 7169 w 10000"/>
                <a:gd name="connsiteY6" fmla="*/ 8555 h 9721"/>
                <a:gd name="connsiteX7" fmla="*/ 8889 w 10000"/>
                <a:gd name="connsiteY7" fmla="*/ 8555 h 9721"/>
                <a:gd name="connsiteX8" fmla="*/ 10000 w 10000"/>
                <a:gd name="connsiteY8" fmla="*/ 8555 h 9721"/>
                <a:gd name="connsiteX0" fmla="*/ 1643 w 7910"/>
                <a:gd name="connsiteY0" fmla="*/ 1256 h 7911"/>
                <a:gd name="connsiteX1" fmla="*/ 389 w 7910"/>
                <a:gd name="connsiteY1" fmla="*/ 82 h 7911"/>
                <a:gd name="connsiteX2" fmla="*/ 49 w 7910"/>
                <a:gd name="connsiteY2" fmla="*/ 4360 h 7911"/>
                <a:gd name="connsiteX3" fmla="*/ 1290 w 7910"/>
                <a:gd name="connsiteY3" fmla="*/ 7668 h 7911"/>
                <a:gd name="connsiteX4" fmla="*/ 2475 w 7910"/>
                <a:gd name="connsiteY4" fmla="*/ 7564 h 7911"/>
                <a:gd name="connsiteX5" fmla="*/ 3586 w 7910"/>
                <a:gd name="connsiteY5" fmla="*/ 6712 h 7911"/>
                <a:gd name="connsiteX6" fmla="*/ 5079 w 7910"/>
                <a:gd name="connsiteY6" fmla="*/ 6712 h 7911"/>
                <a:gd name="connsiteX7" fmla="*/ 6799 w 7910"/>
                <a:gd name="connsiteY7" fmla="*/ 6712 h 7911"/>
                <a:gd name="connsiteX8" fmla="*/ 7910 w 7910"/>
                <a:gd name="connsiteY8" fmla="*/ 6712 h 7911"/>
                <a:gd name="connsiteX0" fmla="*/ 2077 w 10000"/>
                <a:gd name="connsiteY0" fmla="*/ 0 h 8412"/>
                <a:gd name="connsiteX1" fmla="*/ 492 w 10000"/>
                <a:gd name="connsiteY1" fmla="*/ 1145 h 8412"/>
                <a:gd name="connsiteX2" fmla="*/ 62 w 10000"/>
                <a:gd name="connsiteY2" fmla="*/ 3923 h 8412"/>
                <a:gd name="connsiteX3" fmla="*/ 1631 w 10000"/>
                <a:gd name="connsiteY3" fmla="*/ 8105 h 8412"/>
                <a:gd name="connsiteX4" fmla="*/ 3129 w 10000"/>
                <a:gd name="connsiteY4" fmla="*/ 7973 h 8412"/>
                <a:gd name="connsiteX5" fmla="*/ 4534 w 10000"/>
                <a:gd name="connsiteY5" fmla="*/ 6896 h 8412"/>
                <a:gd name="connsiteX6" fmla="*/ 6421 w 10000"/>
                <a:gd name="connsiteY6" fmla="*/ 6896 h 8412"/>
                <a:gd name="connsiteX7" fmla="*/ 8595 w 10000"/>
                <a:gd name="connsiteY7" fmla="*/ 6896 h 8412"/>
                <a:gd name="connsiteX8" fmla="*/ 10000 w 10000"/>
                <a:gd name="connsiteY8" fmla="*/ 6896 h 8412"/>
                <a:gd name="connsiteX0" fmla="*/ 1775 w 9698"/>
                <a:gd name="connsiteY0" fmla="*/ 0 h 9852"/>
                <a:gd name="connsiteX1" fmla="*/ 190 w 9698"/>
                <a:gd name="connsiteY1" fmla="*/ 1361 h 9852"/>
                <a:gd name="connsiteX2" fmla="*/ 157 w 9698"/>
                <a:gd name="connsiteY2" fmla="*/ 6702 h 9852"/>
                <a:gd name="connsiteX3" fmla="*/ 1329 w 9698"/>
                <a:gd name="connsiteY3" fmla="*/ 9635 h 9852"/>
                <a:gd name="connsiteX4" fmla="*/ 2827 w 9698"/>
                <a:gd name="connsiteY4" fmla="*/ 9478 h 9852"/>
                <a:gd name="connsiteX5" fmla="*/ 4232 w 9698"/>
                <a:gd name="connsiteY5" fmla="*/ 8198 h 9852"/>
                <a:gd name="connsiteX6" fmla="*/ 6119 w 9698"/>
                <a:gd name="connsiteY6" fmla="*/ 8198 h 9852"/>
                <a:gd name="connsiteX7" fmla="*/ 8293 w 9698"/>
                <a:gd name="connsiteY7" fmla="*/ 8198 h 9852"/>
                <a:gd name="connsiteX8" fmla="*/ 9698 w 9698"/>
                <a:gd name="connsiteY8" fmla="*/ 8198 h 9852"/>
                <a:gd name="connsiteX0" fmla="*/ 1805 w 9975"/>
                <a:gd name="connsiteY0" fmla="*/ 0 h 10000"/>
                <a:gd name="connsiteX1" fmla="*/ 216 w 9975"/>
                <a:gd name="connsiteY1" fmla="*/ 2622 h 10000"/>
                <a:gd name="connsiteX2" fmla="*/ 137 w 9975"/>
                <a:gd name="connsiteY2" fmla="*/ 6803 h 10000"/>
                <a:gd name="connsiteX3" fmla="*/ 1345 w 9975"/>
                <a:gd name="connsiteY3" fmla="*/ 9780 h 10000"/>
                <a:gd name="connsiteX4" fmla="*/ 2890 w 9975"/>
                <a:gd name="connsiteY4" fmla="*/ 9620 h 10000"/>
                <a:gd name="connsiteX5" fmla="*/ 4339 w 9975"/>
                <a:gd name="connsiteY5" fmla="*/ 8321 h 10000"/>
                <a:gd name="connsiteX6" fmla="*/ 6285 w 9975"/>
                <a:gd name="connsiteY6" fmla="*/ 8321 h 10000"/>
                <a:gd name="connsiteX7" fmla="*/ 8526 w 9975"/>
                <a:gd name="connsiteY7" fmla="*/ 8321 h 10000"/>
                <a:gd name="connsiteX8" fmla="*/ 9975 w 9975"/>
                <a:gd name="connsiteY8" fmla="*/ 8321 h 10000"/>
                <a:gd name="connsiteX0" fmla="*/ 1678 w 9868"/>
                <a:gd name="connsiteY0" fmla="*/ 0 h 9979"/>
                <a:gd name="connsiteX1" fmla="*/ 85 w 9868"/>
                <a:gd name="connsiteY1" fmla="*/ 2622 h 9979"/>
                <a:gd name="connsiteX2" fmla="*/ 324 w 9868"/>
                <a:gd name="connsiteY2" fmla="*/ 7079 h 9979"/>
                <a:gd name="connsiteX3" fmla="*/ 1216 w 9868"/>
                <a:gd name="connsiteY3" fmla="*/ 9780 h 9979"/>
                <a:gd name="connsiteX4" fmla="*/ 2765 w 9868"/>
                <a:gd name="connsiteY4" fmla="*/ 9620 h 9979"/>
                <a:gd name="connsiteX5" fmla="*/ 4218 w 9868"/>
                <a:gd name="connsiteY5" fmla="*/ 8321 h 9979"/>
                <a:gd name="connsiteX6" fmla="*/ 6169 w 9868"/>
                <a:gd name="connsiteY6" fmla="*/ 8321 h 9979"/>
                <a:gd name="connsiteX7" fmla="*/ 8415 w 9868"/>
                <a:gd name="connsiteY7" fmla="*/ 8321 h 9979"/>
                <a:gd name="connsiteX8" fmla="*/ 9868 w 9868"/>
                <a:gd name="connsiteY8" fmla="*/ 8321 h 9979"/>
                <a:gd name="connsiteX0" fmla="*/ 1700 w 10000"/>
                <a:gd name="connsiteY0" fmla="*/ 0 h 11935"/>
                <a:gd name="connsiteX1" fmla="*/ 86 w 10000"/>
                <a:gd name="connsiteY1" fmla="*/ 4563 h 11935"/>
                <a:gd name="connsiteX2" fmla="*/ 328 w 10000"/>
                <a:gd name="connsiteY2" fmla="*/ 9029 h 11935"/>
                <a:gd name="connsiteX3" fmla="*/ 1232 w 10000"/>
                <a:gd name="connsiteY3" fmla="*/ 11736 h 11935"/>
                <a:gd name="connsiteX4" fmla="*/ 2802 w 10000"/>
                <a:gd name="connsiteY4" fmla="*/ 11575 h 11935"/>
                <a:gd name="connsiteX5" fmla="*/ 4274 w 10000"/>
                <a:gd name="connsiteY5" fmla="*/ 10274 h 11935"/>
                <a:gd name="connsiteX6" fmla="*/ 6252 w 10000"/>
                <a:gd name="connsiteY6" fmla="*/ 10274 h 11935"/>
                <a:gd name="connsiteX7" fmla="*/ 8528 w 10000"/>
                <a:gd name="connsiteY7" fmla="*/ 10274 h 11935"/>
                <a:gd name="connsiteX8" fmla="*/ 10000 w 10000"/>
                <a:gd name="connsiteY8" fmla="*/ 10274 h 11935"/>
                <a:gd name="connsiteX0" fmla="*/ 1897 w 10012"/>
                <a:gd name="connsiteY0" fmla="*/ 0 h 12211"/>
                <a:gd name="connsiteX1" fmla="*/ 98 w 10012"/>
                <a:gd name="connsiteY1" fmla="*/ 4839 h 12211"/>
                <a:gd name="connsiteX2" fmla="*/ 340 w 10012"/>
                <a:gd name="connsiteY2" fmla="*/ 9305 h 12211"/>
                <a:gd name="connsiteX3" fmla="*/ 1244 w 10012"/>
                <a:gd name="connsiteY3" fmla="*/ 12012 h 12211"/>
                <a:gd name="connsiteX4" fmla="*/ 2814 w 10012"/>
                <a:gd name="connsiteY4" fmla="*/ 11851 h 12211"/>
                <a:gd name="connsiteX5" fmla="*/ 4286 w 10012"/>
                <a:gd name="connsiteY5" fmla="*/ 10550 h 12211"/>
                <a:gd name="connsiteX6" fmla="*/ 6264 w 10012"/>
                <a:gd name="connsiteY6" fmla="*/ 10550 h 12211"/>
                <a:gd name="connsiteX7" fmla="*/ 8540 w 10012"/>
                <a:gd name="connsiteY7" fmla="*/ 10550 h 12211"/>
                <a:gd name="connsiteX8" fmla="*/ 10012 w 10012"/>
                <a:gd name="connsiteY8" fmla="*/ 10550 h 12211"/>
                <a:gd name="connsiteX0" fmla="*/ 1692 w 9807"/>
                <a:gd name="connsiteY0" fmla="*/ 0 h 12211"/>
                <a:gd name="connsiteX1" fmla="*/ 170 w 9807"/>
                <a:gd name="connsiteY1" fmla="*/ 4010 h 12211"/>
                <a:gd name="connsiteX2" fmla="*/ 135 w 9807"/>
                <a:gd name="connsiteY2" fmla="*/ 9305 h 12211"/>
                <a:gd name="connsiteX3" fmla="*/ 1039 w 9807"/>
                <a:gd name="connsiteY3" fmla="*/ 12012 h 12211"/>
                <a:gd name="connsiteX4" fmla="*/ 2609 w 9807"/>
                <a:gd name="connsiteY4" fmla="*/ 11851 h 12211"/>
                <a:gd name="connsiteX5" fmla="*/ 4081 w 9807"/>
                <a:gd name="connsiteY5" fmla="*/ 10550 h 12211"/>
                <a:gd name="connsiteX6" fmla="*/ 6059 w 9807"/>
                <a:gd name="connsiteY6" fmla="*/ 10550 h 12211"/>
                <a:gd name="connsiteX7" fmla="*/ 8335 w 9807"/>
                <a:gd name="connsiteY7" fmla="*/ 10550 h 12211"/>
                <a:gd name="connsiteX8" fmla="*/ 9807 w 9807"/>
                <a:gd name="connsiteY8" fmla="*/ 10550 h 12211"/>
                <a:gd name="connsiteX0" fmla="*/ 1744 w 10019"/>
                <a:gd name="connsiteY0" fmla="*/ 0 h 10090"/>
                <a:gd name="connsiteX1" fmla="*/ 192 w 10019"/>
                <a:gd name="connsiteY1" fmla="*/ 3284 h 10090"/>
                <a:gd name="connsiteX2" fmla="*/ 157 w 10019"/>
                <a:gd name="connsiteY2" fmla="*/ 7620 h 10090"/>
                <a:gd name="connsiteX3" fmla="*/ 1408 w 10019"/>
                <a:gd name="connsiteY3" fmla="*/ 9950 h 10090"/>
                <a:gd name="connsiteX4" fmla="*/ 2679 w 10019"/>
                <a:gd name="connsiteY4" fmla="*/ 9705 h 10090"/>
                <a:gd name="connsiteX5" fmla="*/ 4180 w 10019"/>
                <a:gd name="connsiteY5" fmla="*/ 8640 h 10090"/>
                <a:gd name="connsiteX6" fmla="*/ 6197 w 10019"/>
                <a:gd name="connsiteY6" fmla="*/ 8640 h 10090"/>
                <a:gd name="connsiteX7" fmla="*/ 8518 w 10019"/>
                <a:gd name="connsiteY7" fmla="*/ 8640 h 10090"/>
                <a:gd name="connsiteX8" fmla="*/ 10019 w 10019"/>
                <a:gd name="connsiteY8" fmla="*/ 8640 h 10090"/>
                <a:gd name="connsiteX0" fmla="*/ 1744 w 10019"/>
                <a:gd name="connsiteY0" fmla="*/ 0 h 10091"/>
                <a:gd name="connsiteX1" fmla="*/ 192 w 10019"/>
                <a:gd name="connsiteY1" fmla="*/ 3284 h 10091"/>
                <a:gd name="connsiteX2" fmla="*/ 157 w 10019"/>
                <a:gd name="connsiteY2" fmla="*/ 7620 h 10091"/>
                <a:gd name="connsiteX3" fmla="*/ 1408 w 10019"/>
                <a:gd name="connsiteY3" fmla="*/ 9950 h 10091"/>
                <a:gd name="connsiteX4" fmla="*/ 3056 w 10019"/>
                <a:gd name="connsiteY4" fmla="*/ 9705 h 10091"/>
                <a:gd name="connsiteX5" fmla="*/ 4180 w 10019"/>
                <a:gd name="connsiteY5" fmla="*/ 8640 h 10091"/>
                <a:gd name="connsiteX6" fmla="*/ 6197 w 10019"/>
                <a:gd name="connsiteY6" fmla="*/ 8640 h 10091"/>
                <a:gd name="connsiteX7" fmla="*/ 8518 w 10019"/>
                <a:gd name="connsiteY7" fmla="*/ 8640 h 10091"/>
                <a:gd name="connsiteX8" fmla="*/ 10019 w 10019"/>
                <a:gd name="connsiteY8" fmla="*/ 8640 h 10091"/>
                <a:gd name="connsiteX0" fmla="*/ 1744 w 10019"/>
                <a:gd name="connsiteY0" fmla="*/ 0 h 10128"/>
                <a:gd name="connsiteX1" fmla="*/ 192 w 10019"/>
                <a:gd name="connsiteY1" fmla="*/ 3284 h 10128"/>
                <a:gd name="connsiteX2" fmla="*/ 157 w 10019"/>
                <a:gd name="connsiteY2" fmla="*/ 7620 h 10128"/>
                <a:gd name="connsiteX3" fmla="*/ 1408 w 10019"/>
                <a:gd name="connsiteY3" fmla="*/ 9950 h 10128"/>
                <a:gd name="connsiteX4" fmla="*/ 3056 w 10019"/>
                <a:gd name="connsiteY4" fmla="*/ 9705 h 10128"/>
                <a:gd name="connsiteX5" fmla="*/ 4180 w 10019"/>
                <a:gd name="connsiteY5" fmla="*/ 7621 h 10128"/>
                <a:gd name="connsiteX6" fmla="*/ 6197 w 10019"/>
                <a:gd name="connsiteY6" fmla="*/ 8640 h 10128"/>
                <a:gd name="connsiteX7" fmla="*/ 8518 w 10019"/>
                <a:gd name="connsiteY7" fmla="*/ 8640 h 10128"/>
                <a:gd name="connsiteX8" fmla="*/ 10019 w 10019"/>
                <a:gd name="connsiteY8" fmla="*/ 8640 h 10128"/>
                <a:gd name="connsiteX0" fmla="*/ 1744 w 10019"/>
                <a:gd name="connsiteY0" fmla="*/ 0 h 10128"/>
                <a:gd name="connsiteX1" fmla="*/ 192 w 10019"/>
                <a:gd name="connsiteY1" fmla="*/ 3284 h 10128"/>
                <a:gd name="connsiteX2" fmla="*/ 157 w 10019"/>
                <a:gd name="connsiteY2" fmla="*/ 7620 h 10128"/>
                <a:gd name="connsiteX3" fmla="*/ 1408 w 10019"/>
                <a:gd name="connsiteY3" fmla="*/ 9950 h 10128"/>
                <a:gd name="connsiteX4" fmla="*/ 3056 w 10019"/>
                <a:gd name="connsiteY4" fmla="*/ 9705 h 10128"/>
                <a:gd name="connsiteX5" fmla="*/ 4180 w 10019"/>
                <a:gd name="connsiteY5" fmla="*/ 7621 h 10128"/>
                <a:gd name="connsiteX6" fmla="*/ 4689 w 10019"/>
                <a:gd name="connsiteY6" fmla="*/ 5697 h 10128"/>
                <a:gd name="connsiteX7" fmla="*/ 8518 w 10019"/>
                <a:gd name="connsiteY7" fmla="*/ 8640 h 10128"/>
                <a:gd name="connsiteX8" fmla="*/ 10019 w 10019"/>
                <a:gd name="connsiteY8" fmla="*/ 8640 h 10128"/>
                <a:gd name="connsiteX0" fmla="*/ 1744 w 8518"/>
                <a:gd name="connsiteY0" fmla="*/ 0 h 10128"/>
                <a:gd name="connsiteX1" fmla="*/ 192 w 8518"/>
                <a:gd name="connsiteY1" fmla="*/ 3284 h 10128"/>
                <a:gd name="connsiteX2" fmla="*/ 157 w 8518"/>
                <a:gd name="connsiteY2" fmla="*/ 7620 h 10128"/>
                <a:gd name="connsiteX3" fmla="*/ 1408 w 8518"/>
                <a:gd name="connsiteY3" fmla="*/ 9950 h 10128"/>
                <a:gd name="connsiteX4" fmla="*/ 3056 w 8518"/>
                <a:gd name="connsiteY4" fmla="*/ 9705 h 10128"/>
                <a:gd name="connsiteX5" fmla="*/ 4180 w 8518"/>
                <a:gd name="connsiteY5" fmla="*/ 7621 h 10128"/>
                <a:gd name="connsiteX6" fmla="*/ 4689 w 8518"/>
                <a:gd name="connsiteY6" fmla="*/ 5697 h 10128"/>
                <a:gd name="connsiteX7" fmla="*/ 8518 w 8518"/>
                <a:gd name="connsiteY7" fmla="*/ 8640 h 10128"/>
                <a:gd name="connsiteX0" fmla="*/ 2048 w 5506"/>
                <a:gd name="connsiteY0" fmla="*/ 0 h 9999"/>
                <a:gd name="connsiteX1" fmla="*/ 226 w 5506"/>
                <a:gd name="connsiteY1" fmla="*/ 3242 h 9999"/>
                <a:gd name="connsiteX2" fmla="*/ 185 w 5506"/>
                <a:gd name="connsiteY2" fmla="*/ 7524 h 9999"/>
                <a:gd name="connsiteX3" fmla="*/ 1654 w 5506"/>
                <a:gd name="connsiteY3" fmla="*/ 9824 h 9999"/>
                <a:gd name="connsiteX4" fmla="*/ 3589 w 5506"/>
                <a:gd name="connsiteY4" fmla="*/ 9582 h 9999"/>
                <a:gd name="connsiteX5" fmla="*/ 4908 w 5506"/>
                <a:gd name="connsiteY5" fmla="*/ 7525 h 9999"/>
                <a:gd name="connsiteX6" fmla="*/ 5506 w 5506"/>
                <a:gd name="connsiteY6" fmla="*/ 5625 h 9999"/>
                <a:gd name="connsiteX0" fmla="*/ 3720 w 10603"/>
                <a:gd name="connsiteY0" fmla="*/ 0 h 10000"/>
                <a:gd name="connsiteX1" fmla="*/ 410 w 10603"/>
                <a:gd name="connsiteY1" fmla="*/ 3242 h 10000"/>
                <a:gd name="connsiteX2" fmla="*/ 336 w 10603"/>
                <a:gd name="connsiteY2" fmla="*/ 7525 h 10000"/>
                <a:gd name="connsiteX3" fmla="*/ 3004 w 10603"/>
                <a:gd name="connsiteY3" fmla="*/ 9825 h 10000"/>
                <a:gd name="connsiteX4" fmla="*/ 6518 w 10603"/>
                <a:gd name="connsiteY4" fmla="*/ 9583 h 10000"/>
                <a:gd name="connsiteX5" fmla="*/ 8914 w 10603"/>
                <a:gd name="connsiteY5" fmla="*/ 7526 h 10000"/>
                <a:gd name="connsiteX6" fmla="*/ 10603 w 10603"/>
                <a:gd name="connsiteY6" fmla="*/ 5850 h 10000"/>
                <a:gd name="connsiteX0" fmla="*/ 3720 w 11005"/>
                <a:gd name="connsiteY0" fmla="*/ 0 h 10000"/>
                <a:gd name="connsiteX1" fmla="*/ 410 w 11005"/>
                <a:gd name="connsiteY1" fmla="*/ 3242 h 10000"/>
                <a:gd name="connsiteX2" fmla="*/ 336 w 11005"/>
                <a:gd name="connsiteY2" fmla="*/ 7525 h 10000"/>
                <a:gd name="connsiteX3" fmla="*/ 3004 w 11005"/>
                <a:gd name="connsiteY3" fmla="*/ 9825 h 10000"/>
                <a:gd name="connsiteX4" fmla="*/ 6518 w 11005"/>
                <a:gd name="connsiteY4" fmla="*/ 9583 h 10000"/>
                <a:gd name="connsiteX5" fmla="*/ 8914 w 11005"/>
                <a:gd name="connsiteY5" fmla="*/ 7526 h 10000"/>
                <a:gd name="connsiteX6" fmla="*/ 11005 w 11005"/>
                <a:gd name="connsiteY6" fmla="*/ 7303 h 10000"/>
                <a:gd name="connsiteX0" fmla="*/ 3720 w 9699"/>
                <a:gd name="connsiteY0" fmla="*/ 0 h 10000"/>
                <a:gd name="connsiteX1" fmla="*/ 410 w 9699"/>
                <a:gd name="connsiteY1" fmla="*/ 3242 h 10000"/>
                <a:gd name="connsiteX2" fmla="*/ 336 w 9699"/>
                <a:gd name="connsiteY2" fmla="*/ 7525 h 10000"/>
                <a:gd name="connsiteX3" fmla="*/ 3004 w 9699"/>
                <a:gd name="connsiteY3" fmla="*/ 9825 h 10000"/>
                <a:gd name="connsiteX4" fmla="*/ 6518 w 9699"/>
                <a:gd name="connsiteY4" fmla="*/ 9583 h 10000"/>
                <a:gd name="connsiteX5" fmla="*/ 8914 w 9699"/>
                <a:gd name="connsiteY5" fmla="*/ 7526 h 10000"/>
                <a:gd name="connsiteX6" fmla="*/ 9699 w 9699"/>
                <a:gd name="connsiteY6" fmla="*/ 5627 h 10000"/>
                <a:gd name="connsiteX0" fmla="*/ 3835 w 9482"/>
                <a:gd name="connsiteY0" fmla="*/ 0 h 10000"/>
                <a:gd name="connsiteX1" fmla="*/ 423 w 9482"/>
                <a:gd name="connsiteY1" fmla="*/ 3242 h 10000"/>
                <a:gd name="connsiteX2" fmla="*/ 346 w 9482"/>
                <a:gd name="connsiteY2" fmla="*/ 7525 h 10000"/>
                <a:gd name="connsiteX3" fmla="*/ 3097 w 9482"/>
                <a:gd name="connsiteY3" fmla="*/ 9825 h 10000"/>
                <a:gd name="connsiteX4" fmla="*/ 6720 w 9482"/>
                <a:gd name="connsiteY4" fmla="*/ 9583 h 10000"/>
                <a:gd name="connsiteX5" fmla="*/ 9191 w 9482"/>
                <a:gd name="connsiteY5" fmla="*/ 7526 h 10000"/>
                <a:gd name="connsiteX6" fmla="*/ 9482 w 9482"/>
                <a:gd name="connsiteY6" fmla="*/ 5627 h 10000"/>
                <a:gd name="connsiteX0" fmla="*/ 4045 w 10839"/>
                <a:gd name="connsiteY0" fmla="*/ 0 h 9975"/>
                <a:gd name="connsiteX1" fmla="*/ 446 w 10839"/>
                <a:gd name="connsiteY1" fmla="*/ 3242 h 9975"/>
                <a:gd name="connsiteX2" fmla="*/ 365 w 10839"/>
                <a:gd name="connsiteY2" fmla="*/ 7525 h 9975"/>
                <a:gd name="connsiteX3" fmla="*/ 3266 w 10839"/>
                <a:gd name="connsiteY3" fmla="*/ 9825 h 9975"/>
                <a:gd name="connsiteX4" fmla="*/ 7087 w 10839"/>
                <a:gd name="connsiteY4" fmla="*/ 9583 h 9975"/>
                <a:gd name="connsiteX5" fmla="*/ 10785 w 10839"/>
                <a:gd name="connsiteY5" fmla="*/ 8197 h 9975"/>
                <a:gd name="connsiteX6" fmla="*/ 10000 w 10839"/>
                <a:gd name="connsiteY6" fmla="*/ 5627 h 9975"/>
                <a:gd name="connsiteX0" fmla="*/ 3732 w 9973"/>
                <a:gd name="connsiteY0" fmla="*/ 0 h 10000"/>
                <a:gd name="connsiteX1" fmla="*/ 411 w 9973"/>
                <a:gd name="connsiteY1" fmla="*/ 3250 h 10000"/>
                <a:gd name="connsiteX2" fmla="*/ 337 w 9973"/>
                <a:gd name="connsiteY2" fmla="*/ 7544 h 10000"/>
                <a:gd name="connsiteX3" fmla="*/ 3013 w 9973"/>
                <a:gd name="connsiteY3" fmla="*/ 9850 h 10000"/>
                <a:gd name="connsiteX4" fmla="*/ 6538 w 9973"/>
                <a:gd name="connsiteY4" fmla="*/ 9607 h 10000"/>
                <a:gd name="connsiteX5" fmla="*/ 9950 w 9973"/>
                <a:gd name="connsiteY5" fmla="*/ 8218 h 10000"/>
                <a:gd name="connsiteX6" fmla="*/ 8521 w 9973"/>
                <a:gd name="connsiteY6" fmla="*/ 5529 h 10000"/>
                <a:gd name="connsiteX0" fmla="*/ 3742 w 9977"/>
                <a:gd name="connsiteY0" fmla="*/ 0 h 10000"/>
                <a:gd name="connsiteX1" fmla="*/ 412 w 9977"/>
                <a:gd name="connsiteY1" fmla="*/ 3250 h 10000"/>
                <a:gd name="connsiteX2" fmla="*/ 338 w 9977"/>
                <a:gd name="connsiteY2" fmla="*/ 7544 h 10000"/>
                <a:gd name="connsiteX3" fmla="*/ 3021 w 9977"/>
                <a:gd name="connsiteY3" fmla="*/ 9850 h 10000"/>
                <a:gd name="connsiteX4" fmla="*/ 6556 w 9977"/>
                <a:gd name="connsiteY4" fmla="*/ 9607 h 10000"/>
                <a:gd name="connsiteX5" fmla="*/ 9977 w 9977"/>
                <a:gd name="connsiteY5" fmla="*/ 8218 h 10000"/>
                <a:gd name="connsiteX0" fmla="*/ 3751 w 7974"/>
                <a:gd name="connsiteY0" fmla="*/ 0 h 10135"/>
                <a:gd name="connsiteX1" fmla="*/ 413 w 7974"/>
                <a:gd name="connsiteY1" fmla="*/ 3250 h 10135"/>
                <a:gd name="connsiteX2" fmla="*/ 339 w 7974"/>
                <a:gd name="connsiteY2" fmla="*/ 7544 h 10135"/>
                <a:gd name="connsiteX3" fmla="*/ 3028 w 7974"/>
                <a:gd name="connsiteY3" fmla="*/ 9850 h 10135"/>
                <a:gd name="connsiteX4" fmla="*/ 6571 w 7974"/>
                <a:gd name="connsiteY4" fmla="*/ 9607 h 10135"/>
                <a:gd name="connsiteX5" fmla="*/ 7974 w 7974"/>
                <a:gd name="connsiteY5" fmla="*/ 5417 h 10135"/>
                <a:gd name="connsiteX0" fmla="*/ 4704 w 10000"/>
                <a:gd name="connsiteY0" fmla="*/ 0 h 9945"/>
                <a:gd name="connsiteX1" fmla="*/ 518 w 10000"/>
                <a:gd name="connsiteY1" fmla="*/ 3207 h 9945"/>
                <a:gd name="connsiteX2" fmla="*/ 425 w 10000"/>
                <a:gd name="connsiteY2" fmla="*/ 7444 h 9945"/>
                <a:gd name="connsiteX3" fmla="*/ 3797 w 10000"/>
                <a:gd name="connsiteY3" fmla="*/ 9719 h 9945"/>
                <a:gd name="connsiteX4" fmla="*/ 7098 w 10000"/>
                <a:gd name="connsiteY4" fmla="*/ 9368 h 9945"/>
                <a:gd name="connsiteX5" fmla="*/ 10000 w 10000"/>
                <a:gd name="connsiteY5" fmla="*/ 5345 h 9945"/>
                <a:gd name="connsiteX0" fmla="*/ 4650 w 9946"/>
                <a:gd name="connsiteY0" fmla="*/ 0 h 9604"/>
                <a:gd name="connsiteX1" fmla="*/ 464 w 9946"/>
                <a:gd name="connsiteY1" fmla="*/ 3225 h 9604"/>
                <a:gd name="connsiteX2" fmla="*/ 371 w 9946"/>
                <a:gd name="connsiteY2" fmla="*/ 7485 h 9604"/>
                <a:gd name="connsiteX3" fmla="*/ 2854 w 9946"/>
                <a:gd name="connsiteY3" fmla="*/ 8773 h 9604"/>
                <a:gd name="connsiteX4" fmla="*/ 7044 w 9946"/>
                <a:gd name="connsiteY4" fmla="*/ 9420 h 9604"/>
                <a:gd name="connsiteX5" fmla="*/ 9946 w 9946"/>
                <a:gd name="connsiteY5" fmla="*/ 5375 h 9604"/>
                <a:gd name="connsiteX0" fmla="*/ 4746 w 10071"/>
                <a:gd name="connsiteY0" fmla="*/ 0 h 10029"/>
                <a:gd name="connsiteX1" fmla="*/ 538 w 10071"/>
                <a:gd name="connsiteY1" fmla="*/ 3358 h 10029"/>
                <a:gd name="connsiteX2" fmla="*/ 316 w 10071"/>
                <a:gd name="connsiteY2" fmla="*/ 6521 h 10029"/>
                <a:gd name="connsiteX3" fmla="*/ 2940 w 10071"/>
                <a:gd name="connsiteY3" fmla="*/ 9135 h 10029"/>
                <a:gd name="connsiteX4" fmla="*/ 7153 w 10071"/>
                <a:gd name="connsiteY4" fmla="*/ 9808 h 10029"/>
                <a:gd name="connsiteX5" fmla="*/ 10071 w 10071"/>
                <a:gd name="connsiteY5" fmla="*/ 5597 h 10029"/>
                <a:gd name="connsiteX0" fmla="*/ 4746 w 10071"/>
                <a:gd name="connsiteY0" fmla="*/ 0 h 9581"/>
                <a:gd name="connsiteX1" fmla="*/ 538 w 10071"/>
                <a:gd name="connsiteY1" fmla="*/ 3358 h 9581"/>
                <a:gd name="connsiteX2" fmla="*/ 316 w 10071"/>
                <a:gd name="connsiteY2" fmla="*/ 6521 h 9581"/>
                <a:gd name="connsiteX3" fmla="*/ 2940 w 10071"/>
                <a:gd name="connsiteY3" fmla="*/ 9135 h 9581"/>
                <a:gd name="connsiteX4" fmla="*/ 7153 w 10071"/>
                <a:gd name="connsiteY4" fmla="*/ 9229 h 9581"/>
                <a:gd name="connsiteX5" fmla="*/ 10071 w 10071"/>
                <a:gd name="connsiteY5" fmla="*/ 5597 h 9581"/>
                <a:gd name="connsiteX0" fmla="*/ 4528 w 9815"/>
                <a:gd name="connsiteY0" fmla="*/ 0 h 10033"/>
                <a:gd name="connsiteX1" fmla="*/ 349 w 9815"/>
                <a:gd name="connsiteY1" fmla="*/ 3505 h 10033"/>
                <a:gd name="connsiteX2" fmla="*/ 509 w 9815"/>
                <a:gd name="connsiteY2" fmla="*/ 6202 h 10033"/>
                <a:gd name="connsiteX3" fmla="*/ 2734 w 9815"/>
                <a:gd name="connsiteY3" fmla="*/ 9534 h 10033"/>
                <a:gd name="connsiteX4" fmla="*/ 6918 w 9815"/>
                <a:gd name="connsiteY4" fmla="*/ 9633 h 10033"/>
                <a:gd name="connsiteX5" fmla="*/ 9815 w 9815"/>
                <a:gd name="connsiteY5" fmla="*/ 5842 h 10033"/>
                <a:gd name="connsiteX0" fmla="*/ 4253 w 9640"/>
                <a:gd name="connsiteY0" fmla="*/ 0 h 10000"/>
                <a:gd name="connsiteX1" fmla="*/ 642 w 9640"/>
                <a:gd name="connsiteY1" fmla="*/ 3493 h 10000"/>
                <a:gd name="connsiteX2" fmla="*/ 159 w 9640"/>
                <a:gd name="connsiteY2" fmla="*/ 6182 h 10000"/>
                <a:gd name="connsiteX3" fmla="*/ 2426 w 9640"/>
                <a:gd name="connsiteY3" fmla="*/ 9503 h 10000"/>
                <a:gd name="connsiteX4" fmla="*/ 6688 w 9640"/>
                <a:gd name="connsiteY4" fmla="*/ 9601 h 10000"/>
                <a:gd name="connsiteX5" fmla="*/ 9640 w 9640"/>
                <a:gd name="connsiteY5" fmla="*/ 5823 h 10000"/>
                <a:gd name="connsiteX0" fmla="*/ 4273 w 9995"/>
                <a:gd name="connsiteY0" fmla="*/ 0 h 8676"/>
                <a:gd name="connsiteX1" fmla="*/ 661 w 9995"/>
                <a:gd name="connsiteY1" fmla="*/ 2169 h 8676"/>
                <a:gd name="connsiteX2" fmla="*/ 160 w 9995"/>
                <a:gd name="connsiteY2" fmla="*/ 4858 h 8676"/>
                <a:gd name="connsiteX3" fmla="*/ 2512 w 9995"/>
                <a:gd name="connsiteY3" fmla="*/ 8179 h 8676"/>
                <a:gd name="connsiteX4" fmla="*/ 6933 w 9995"/>
                <a:gd name="connsiteY4" fmla="*/ 8277 h 8676"/>
                <a:gd name="connsiteX5" fmla="*/ 9995 w 9995"/>
                <a:gd name="connsiteY5" fmla="*/ 4499 h 8676"/>
                <a:gd name="connsiteX0" fmla="*/ 4275 w 10000"/>
                <a:gd name="connsiteY0" fmla="*/ 0 h 9934"/>
                <a:gd name="connsiteX1" fmla="*/ 661 w 10000"/>
                <a:gd name="connsiteY1" fmla="*/ 2500 h 9934"/>
                <a:gd name="connsiteX2" fmla="*/ 160 w 10000"/>
                <a:gd name="connsiteY2" fmla="*/ 6848 h 9934"/>
                <a:gd name="connsiteX3" fmla="*/ 2513 w 10000"/>
                <a:gd name="connsiteY3" fmla="*/ 9427 h 9934"/>
                <a:gd name="connsiteX4" fmla="*/ 6936 w 10000"/>
                <a:gd name="connsiteY4" fmla="*/ 9540 h 9934"/>
                <a:gd name="connsiteX5" fmla="*/ 10000 w 10000"/>
                <a:gd name="connsiteY5" fmla="*/ 5186 h 9934"/>
                <a:gd name="connsiteX0" fmla="*/ 4572 w 10010"/>
                <a:gd name="connsiteY0" fmla="*/ 0 h 9913"/>
                <a:gd name="connsiteX1" fmla="*/ 671 w 10010"/>
                <a:gd name="connsiteY1" fmla="*/ 2429 h 9913"/>
                <a:gd name="connsiteX2" fmla="*/ 170 w 10010"/>
                <a:gd name="connsiteY2" fmla="*/ 6805 h 9913"/>
                <a:gd name="connsiteX3" fmla="*/ 2523 w 10010"/>
                <a:gd name="connsiteY3" fmla="*/ 9402 h 9913"/>
                <a:gd name="connsiteX4" fmla="*/ 6946 w 10010"/>
                <a:gd name="connsiteY4" fmla="*/ 9515 h 9913"/>
                <a:gd name="connsiteX5" fmla="*/ 10010 w 10010"/>
                <a:gd name="connsiteY5" fmla="*/ 5132 h 9913"/>
                <a:gd name="connsiteX0" fmla="*/ 5057 w 10490"/>
                <a:gd name="connsiteY0" fmla="*/ 0 h 10004"/>
                <a:gd name="connsiteX1" fmla="*/ 1160 w 10490"/>
                <a:gd name="connsiteY1" fmla="*/ 2450 h 10004"/>
                <a:gd name="connsiteX2" fmla="*/ 86 w 10490"/>
                <a:gd name="connsiteY2" fmla="*/ 6776 h 10004"/>
                <a:gd name="connsiteX3" fmla="*/ 3010 w 10490"/>
                <a:gd name="connsiteY3" fmla="*/ 9485 h 10004"/>
                <a:gd name="connsiteX4" fmla="*/ 7429 w 10490"/>
                <a:gd name="connsiteY4" fmla="*/ 9599 h 10004"/>
                <a:gd name="connsiteX5" fmla="*/ 10490 w 10490"/>
                <a:gd name="connsiteY5" fmla="*/ 5177 h 10004"/>
                <a:gd name="connsiteX0" fmla="*/ 5154 w 10491"/>
                <a:gd name="connsiteY0" fmla="*/ 0 h 9469"/>
                <a:gd name="connsiteX1" fmla="*/ 1161 w 10491"/>
                <a:gd name="connsiteY1" fmla="*/ 1915 h 9469"/>
                <a:gd name="connsiteX2" fmla="*/ 87 w 10491"/>
                <a:gd name="connsiteY2" fmla="*/ 6241 h 9469"/>
                <a:gd name="connsiteX3" fmla="*/ 3011 w 10491"/>
                <a:gd name="connsiteY3" fmla="*/ 8950 h 9469"/>
                <a:gd name="connsiteX4" fmla="*/ 7430 w 10491"/>
                <a:gd name="connsiteY4" fmla="*/ 9064 h 9469"/>
                <a:gd name="connsiteX5" fmla="*/ 10491 w 10491"/>
                <a:gd name="connsiteY5" fmla="*/ 4642 h 9469"/>
                <a:gd name="connsiteX0" fmla="*/ 4913 w 10547"/>
                <a:gd name="connsiteY0" fmla="*/ 0 h 9986"/>
                <a:gd name="connsiteX1" fmla="*/ 1107 w 10547"/>
                <a:gd name="connsiteY1" fmla="*/ 2022 h 9986"/>
                <a:gd name="connsiteX2" fmla="*/ 83 w 10547"/>
                <a:gd name="connsiteY2" fmla="*/ 6591 h 9986"/>
                <a:gd name="connsiteX3" fmla="*/ 2870 w 10547"/>
                <a:gd name="connsiteY3" fmla="*/ 9452 h 9986"/>
                <a:gd name="connsiteX4" fmla="*/ 7082 w 10547"/>
                <a:gd name="connsiteY4" fmla="*/ 9572 h 9986"/>
                <a:gd name="connsiteX5" fmla="*/ 10547 w 10547"/>
                <a:gd name="connsiteY5" fmla="*/ 5090 h 9986"/>
                <a:gd name="connsiteX0" fmla="*/ 910 w 9966"/>
                <a:gd name="connsiteY0" fmla="*/ 0 h 8499"/>
                <a:gd name="connsiteX1" fmla="*/ 1016 w 9966"/>
                <a:gd name="connsiteY1" fmla="*/ 524 h 8499"/>
                <a:gd name="connsiteX2" fmla="*/ 45 w 9966"/>
                <a:gd name="connsiteY2" fmla="*/ 5099 h 8499"/>
                <a:gd name="connsiteX3" fmla="*/ 2687 w 9966"/>
                <a:gd name="connsiteY3" fmla="*/ 7964 h 8499"/>
                <a:gd name="connsiteX4" fmla="*/ 6681 w 9966"/>
                <a:gd name="connsiteY4" fmla="*/ 8084 h 8499"/>
                <a:gd name="connsiteX5" fmla="*/ 9966 w 9966"/>
                <a:gd name="connsiteY5" fmla="*/ 3596 h 8499"/>
                <a:gd name="connsiteX0" fmla="*/ 1129 w 10216"/>
                <a:gd name="connsiteY0" fmla="*/ 0 h 10000"/>
                <a:gd name="connsiteX1" fmla="*/ 194 w 10216"/>
                <a:gd name="connsiteY1" fmla="*/ 2015 h 10000"/>
                <a:gd name="connsiteX2" fmla="*/ 261 w 10216"/>
                <a:gd name="connsiteY2" fmla="*/ 6000 h 10000"/>
                <a:gd name="connsiteX3" fmla="*/ 2912 w 10216"/>
                <a:gd name="connsiteY3" fmla="*/ 9371 h 10000"/>
                <a:gd name="connsiteX4" fmla="*/ 6920 w 10216"/>
                <a:gd name="connsiteY4" fmla="*/ 9512 h 10000"/>
                <a:gd name="connsiteX5" fmla="*/ 10216 w 10216"/>
                <a:gd name="connsiteY5" fmla="*/ 4231 h 10000"/>
                <a:gd name="connsiteX0" fmla="*/ 555 w 10190"/>
                <a:gd name="connsiteY0" fmla="*/ 0 h 9926"/>
                <a:gd name="connsiteX1" fmla="*/ 168 w 10190"/>
                <a:gd name="connsiteY1" fmla="*/ 1941 h 9926"/>
                <a:gd name="connsiteX2" fmla="*/ 235 w 10190"/>
                <a:gd name="connsiteY2" fmla="*/ 5926 h 9926"/>
                <a:gd name="connsiteX3" fmla="*/ 2886 w 10190"/>
                <a:gd name="connsiteY3" fmla="*/ 9297 h 9926"/>
                <a:gd name="connsiteX4" fmla="*/ 6894 w 10190"/>
                <a:gd name="connsiteY4" fmla="*/ 9438 h 9926"/>
                <a:gd name="connsiteX5" fmla="*/ 10190 w 10190"/>
                <a:gd name="connsiteY5" fmla="*/ 4157 h 9926"/>
                <a:gd name="connsiteX0" fmla="*/ 694 w 10149"/>
                <a:gd name="connsiteY0" fmla="*/ 0 h 10000"/>
                <a:gd name="connsiteX1" fmla="*/ 45 w 10149"/>
                <a:gd name="connsiteY1" fmla="*/ 3586 h 10000"/>
                <a:gd name="connsiteX2" fmla="*/ 380 w 10149"/>
                <a:gd name="connsiteY2" fmla="*/ 5970 h 10000"/>
                <a:gd name="connsiteX3" fmla="*/ 2981 w 10149"/>
                <a:gd name="connsiteY3" fmla="*/ 9366 h 10000"/>
                <a:gd name="connsiteX4" fmla="*/ 6914 w 10149"/>
                <a:gd name="connsiteY4" fmla="*/ 9508 h 10000"/>
                <a:gd name="connsiteX5" fmla="*/ 10149 w 10149"/>
                <a:gd name="connsiteY5" fmla="*/ 4188 h 10000"/>
                <a:gd name="connsiteX0" fmla="*/ 661 w 10116"/>
                <a:gd name="connsiteY0" fmla="*/ 0 h 9909"/>
                <a:gd name="connsiteX1" fmla="*/ 12 w 10116"/>
                <a:gd name="connsiteY1" fmla="*/ 3586 h 9909"/>
                <a:gd name="connsiteX2" fmla="*/ 1530 w 10116"/>
                <a:gd name="connsiteY2" fmla="*/ 8045 h 9909"/>
                <a:gd name="connsiteX3" fmla="*/ 2948 w 10116"/>
                <a:gd name="connsiteY3" fmla="*/ 9366 h 9909"/>
                <a:gd name="connsiteX4" fmla="*/ 6881 w 10116"/>
                <a:gd name="connsiteY4" fmla="*/ 9508 h 9909"/>
                <a:gd name="connsiteX5" fmla="*/ 10116 w 10116"/>
                <a:gd name="connsiteY5" fmla="*/ 4188 h 9909"/>
                <a:gd name="connsiteX0" fmla="*/ 286 w 9633"/>
                <a:gd name="connsiteY0" fmla="*/ 0 h 9999"/>
                <a:gd name="connsiteX1" fmla="*/ 17 w 9633"/>
                <a:gd name="connsiteY1" fmla="*/ 4068 h 9999"/>
                <a:gd name="connsiteX2" fmla="*/ 1145 w 9633"/>
                <a:gd name="connsiteY2" fmla="*/ 8119 h 9999"/>
                <a:gd name="connsiteX3" fmla="*/ 2547 w 9633"/>
                <a:gd name="connsiteY3" fmla="*/ 9452 h 9999"/>
                <a:gd name="connsiteX4" fmla="*/ 6435 w 9633"/>
                <a:gd name="connsiteY4" fmla="*/ 9595 h 9999"/>
                <a:gd name="connsiteX5" fmla="*/ 9633 w 9633"/>
                <a:gd name="connsiteY5" fmla="*/ 4226 h 9999"/>
                <a:gd name="connsiteX0" fmla="*/ 296 w 9999"/>
                <a:gd name="connsiteY0" fmla="*/ 0 h 10196"/>
                <a:gd name="connsiteX1" fmla="*/ 17 w 9999"/>
                <a:gd name="connsiteY1" fmla="*/ 4068 h 10196"/>
                <a:gd name="connsiteX2" fmla="*/ 1188 w 9999"/>
                <a:gd name="connsiteY2" fmla="*/ 8120 h 10196"/>
                <a:gd name="connsiteX3" fmla="*/ 4519 w 9999"/>
                <a:gd name="connsiteY3" fmla="*/ 9902 h 10196"/>
                <a:gd name="connsiteX4" fmla="*/ 6679 w 9999"/>
                <a:gd name="connsiteY4" fmla="*/ 9596 h 10196"/>
                <a:gd name="connsiteX5" fmla="*/ 9999 w 9999"/>
                <a:gd name="connsiteY5" fmla="*/ 4226 h 10196"/>
                <a:gd name="connsiteX0" fmla="*/ 296 w 11711"/>
                <a:gd name="connsiteY0" fmla="*/ 0 h 9949"/>
                <a:gd name="connsiteX1" fmla="*/ 17 w 11711"/>
                <a:gd name="connsiteY1" fmla="*/ 3990 h 9949"/>
                <a:gd name="connsiteX2" fmla="*/ 1188 w 11711"/>
                <a:gd name="connsiteY2" fmla="*/ 7964 h 9949"/>
                <a:gd name="connsiteX3" fmla="*/ 4519 w 11711"/>
                <a:gd name="connsiteY3" fmla="*/ 9712 h 9949"/>
                <a:gd name="connsiteX4" fmla="*/ 6680 w 11711"/>
                <a:gd name="connsiteY4" fmla="*/ 9412 h 9949"/>
                <a:gd name="connsiteX5" fmla="*/ 11711 w 11711"/>
                <a:gd name="connsiteY5" fmla="*/ 4952 h 9949"/>
                <a:gd name="connsiteX0" fmla="*/ 253 w 10518"/>
                <a:gd name="connsiteY0" fmla="*/ 0 h 9996"/>
                <a:gd name="connsiteX1" fmla="*/ 15 w 10518"/>
                <a:gd name="connsiteY1" fmla="*/ 4010 h 9996"/>
                <a:gd name="connsiteX2" fmla="*/ 1014 w 10518"/>
                <a:gd name="connsiteY2" fmla="*/ 8005 h 9996"/>
                <a:gd name="connsiteX3" fmla="*/ 3859 w 10518"/>
                <a:gd name="connsiteY3" fmla="*/ 9762 h 9996"/>
                <a:gd name="connsiteX4" fmla="*/ 5704 w 10518"/>
                <a:gd name="connsiteY4" fmla="*/ 9460 h 9996"/>
                <a:gd name="connsiteX5" fmla="*/ 10518 w 10518"/>
                <a:gd name="connsiteY5" fmla="*/ 5051 h 9996"/>
                <a:gd name="connsiteX0" fmla="*/ 241 w 10000"/>
                <a:gd name="connsiteY0" fmla="*/ 0 h 9831"/>
                <a:gd name="connsiteX1" fmla="*/ 14 w 10000"/>
                <a:gd name="connsiteY1" fmla="*/ 4012 h 9831"/>
                <a:gd name="connsiteX2" fmla="*/ 964 w 10000"/>
                <a:gd name="connsiteY2" fmla="*/ 8008 h 9831"/>
                <a:gd name="connsiteX3" fmla="*/ 3669 w 10000"/>
                <a:gd name="connsiteY3" fmla="*/ 9766 h 9831"/>
                <a:gd name="connsiteX4" fmla="*/ 6319 w 10000"/>
                <a:gd name="connsiteY4" fmla="*/ 9021 h 9831"/>
                <a:gd name="connsiteX5" fmla="*/ 10000 w 10000"/>
                <a:gd name="connsiteY5" fmla="*/ 5053 h 9831"/>
                <a:gd name="connsiteX0" fmla="*/ 241 w 7536"/>
                <a:gd name="connsiteY0" fmla="*/ 0 h 10000"/>
                <a:gd name="connsiteX1" fmla="*/ 14 w 7536"/>
                <a:gd name="connsiteY1" fmla="*/ 4081 h 10000"/>
                <a:gd name="connsiteX2" fmla="*/ 964 w 7536"/>
                <a:gd name="connsiteY2" fmla="*/ 8146 h 10000"/>
                <a:gd name="connsiteX3" fmla="*/ 3669 w 7536"/>
                <a:gd name="connsiteY3" fmla="*/ 9934 h 10000"/>
                <a:gd name="connsiteX4" fmla="*/ 6319 w 7536"/>
                <a:gd name="connsiteY4" fmla="*/ 9176 h 10000"/>
                <a:gd name="connsiteX5" fmla="*/ 7536 w 7536"/>
                <a:gd name="connsiteY5" fmla="*/ 5365 h 10000"/>
                <a:gd name="connsiteX0" fmla="*/ 320 w 10000"/>
                <a:gd name="connsiteY0" fmla="*/ 0 h 9956"/>
                <a:gd name="connsiteX1" fmla="*/ 19 w 10000"/>
                <a:gd name="connsiteY1" fmla="*/ 4081 h 9956"/>
                <a:gd name="connsiteX2" fmla="*/ 1279 w 10000"/>
                <a:gd name="connsiteY2" fmla="*/ 8146 h 9956"/>
                <a:gd name="connsiteX3" fmla="*/ 4869 w 10000"/>
                <a:gd name="connsiteY3" fmla="*/ 9934 h 9956"/>
                <a:gd name="connsiteX4" fmla="*/ 7434 w 10000"/>
                <a:gd name="connsiteY4" fmla="*/ 8876 h 9956"/>
                <a:gd name="connsiteX5" fmla="*/ 10000 w 10000"/>
                <a:gd name="connsiteY5" fmla="*/ 5365 h 9956"/>
                <a:gd name="connsiteX0" fmla="*/ 320 w 10000"/>
                <a:gd name="connsiteY0" fmla="*/ 0 h 9383"/>
                <a:gd name="connsiteX1" fmla="*/ 19 w 10000"/>
                <a:gd name="connsiteY1" fmla="*/ 4099 h 9383"/>
                <a:gd name="connsiteX2" fmla="*/ 1279 w 10000"/>
                <a:gd name="connsiteY2" fmla="*/ 8182 h 9383"/>
                <a:gd name="connsiteX3" fmla="*/ 4215 w 10000"/>
                <a:gd name="connsiteY3" fmla="*/ 9149 h 9383"/>
                <a:gd name="connsiteX4" fmla="*/ 7434 w 10000"/>
                <a:gd name="connsiteY4" fmla="*/ 8915 h 9383"/>
                <a:gd name="connsiteX5" fmla="*/ 10000 w 10000"/>
                <a:gd name="connsiteY5" fmla="*/ 5389 h 9383"/>
                <a:gd name="connsiteX0" fmla="*/ 320 w 10000"/>
                <a:gd name="connsiteY0" fmla="*/ 0 h 10081"/>
                <a:gd name="connsiteX1" fmla="*/ 19 w 10000"/>
                <a:gd name="connsiteY1" fmla="*/ 4369 h 10081"/>
                <a:gd name="connsiteX2" fmla="*/ 1814 w 10000"/>
                <a:gd name="connsiteY2" fmla="*/ 7354 h 10081"/>
                <a:gd name="connsiteX3" fmla="*/ 4215 w 10000"/>
                <a:gd name="connsiteY3" fmla="*/ 9751 h 10081"/>
                <a:gd name="connsiteX4" fmla="*/ 7434 w 10000"/>
                <a:gd name="connsiteY4" fmla="*/ 9501 h 10081"/>
                <a:gd name="connsiteX5" fmla="*/ 10000 w 10000"/>
                <a:gd name="connsiteY5" fmla="*/ 5743 h 10081"/>
                <a:gd name="connsiteX0" fmla="*/ 0 w 9680"/>
                <a:gd name="connsiteY0" fmla="*/ 0 h 10081"/>
                <a:gd name="connsiteX1" fmla="*/ 1067 w 9680"/>
                <a:gd name="connsiteY1" fmla="*/ 4128 h 10081"/>
                <a:gd name="connsiteX2" fmla="*/ 1494 w 9680"/>
                <a:gd name="connsiteY2" fmla="*/ 7354 h 10081"/>
                <a:gd name="connsiteX3" fmla="*/ 3895 w 9680"/>
                <a:gd name="connsiteY3" fmla="*/ 9751 h 10081"/>
                <a:gd name="connsiteX4" fmla="*/ 7114 w 9680"/>
                <a:gd name="connsiteY4" fmla="*/ 9501 h 10081"/>
                <a:gd name="connsiteX5" fmla="*/ 9680 w 9680"/>
                <a:gd name="connsiteY5" fmla="*/ 5743 h 10081"/>
                <a:gd name="connsiteX0" fmla="*/ 330 w 8917"/>
                <a:gd name="connsiteY0" fmla="*/ 0 h 7370"/>
                <a:gd name="connsiteX1" fmla="*/ 19 w 8917"/>
                <a:gd name="connsiteY1" fmla="*/ 1465 h 7370"/>
                <a:gd name="connsiteX2" fmla="*/ 460 w 8917"/>
                <a:gd name="connsiteY2" fmla="*/ 4665 h 7370"/>
                <a:gd name="connsiteX3" fmla="*/ 2941 w 8917"/>
                <a:gd name="connsiteY3" fmla="*/ 7043 h 7370"/>
                <a:gd name="connsiteX4" fmla="*/ 6266 w 8917"/>
                <a:gd name="connsiteY4" fmla="*/ 6795 h 7370"/>
                <a:gd name="connsiteX5" fmla="*/ 8917 w 8917"/>
                <a:gd name="connsiteY5" fmla="*/ 3067 h 7370"/>
                <a:gd name="connsiteX0" fmla="*/ 303 w 9933"/>
                <a:gd name="connsiteY0" fmla="*/ 0 h 10000"/>
                <a:gd name="connsiteX1" fmla="*/ 23 w 9933"/>
                <a:gd name="connsiteY1" fmla="*/ 3177 h 10000"/>
                <a:gd name="connsiteX2" fmla="*/ 449 w 9933"/>
                <a:gd name="connsiteY2" fmla="*/ 6330 h 10000"/>
                <a:gd name="connsiteX3" fmla="*/ 3231 w 9933"/>
                <a:gd name="connsiteY3" fmla="*/ 9556 h 10000"/>
                <a:gd name="connsiteX4" fmla="*/ 6960 w 9933"/>
                <a:gd name="connsiteY4" fmla="*/ 9220 h 10000"/>
                <a:gd name="connsiteX5" fmla="*/ 9933 w 9933"/>
                <a:gd name="connsiteY5" fmla="*/ 4161 h 10000"/>
                <a:gd name="connsiteX0" fmla="*/ 305 w 10000"/>
                <a:gd name="connsiteY0" fmla="*/ 0 h 9967"/>
                <a:gd name="connsiteX1" fmla="*/ 23 w 10000"/>
                <a:gd name="connsiteY1" fmla="*/ 3177 h 9967"/>
                <a:gd name="connsiteX2" fmla="*/ 1007 w 10000"/>
                <a:gd name="connsiteY2" fmla="*/ 6871 h 9967"/>
                <a:gd name="connsiteX3" fmla="*/ 3253 w 10000"/>
                <a:gd name="connsiteY3" fmla="*/ 9556 h 9967"/>
                <a:gd name="connsiteX4" fmla="*/ 7007 w 10000"/>
                <a:gd name="connsiteY4" fmla="*/ 9220 h 9967"/>
                <a:gd name="connsiteX5" fmla="*/ 10000 w 10000"/>
                <a:gd name="connsiteY5" fmla="*/ 4161 h 9967"/>
                <a:gd name="connsiteX0" fmla="*/ 921 w 9992"/>
                <a:gd name="connsiteY0" fmla="*/ 0 h 9892"/>
                <a:gd name="connsiteX1" fmla="*/ 15 w 9992"/>
                <a:gd name="connsiteY1" fmla="*/ 3080 h 9892"/>
                <a:gd name="connsiteX2" fmla="*/ 999 w 9992"/>
                <a:gd name="connsiteY2" fmla="*/ 6786 h 9892"/>
                <a:gd name="connsiteX3" fmla="*/ 3245 w 9992"/>
                <a:gd name="connsiteY3" fmla="*/ 9480 h 9892"/>
                <a:gd name="connsiteX4" fmla="*/ 6999 w 9992"/>
                <a:gd name="connsiteY4" fmla="*/ 9143 h 9892"/>
                <a:gd name="connsiteX5" fmla="*/ 9992 w 9992"/>
                <a:gd name="connsiteY5" fmla="*/ 4067 h 9892"/>
                <a:gd name="connsiteX0" fmla="*/ 922 w 8669"/>
                <a:gd name="connsiteY0" fmla="*/ 0 h 10000"/>
                <a:gd name="connsiteX1" fmla="*/ 15 w 8669"/>
                <a:gd name="connsiteY1" fmla="*/ 3114 h 10000"/>
                <a:gd name="connsiteX2" fmla="*/ 1000 w 8669"/>
                <a:gd name="connsiteY2" fmla="*/ 6860 h 10000"/>
                <a:gd name="connsiteX3" fmla="*/ 3248 w 8669"/>
                <a:gd name="connsiteY3" fmla="*/ 9584 h 10000"/>
                <a:gd name="connsiteX4" fmla="*/ 7005 w 8669"/>
                <a:gd name="connsiteY4" fmla="*/ 9243 h 10000"/>
                <a:gd name="connsiteX5" fmla="*/ 8669 w 8669"/>
                <a:gd name="connsiteY5" fmla="*/ 2078 h 10000"/>
                <a:gd name="connsiteX0" fmla="*/ 1064 w 10000"/>
                <a:gd name="connsiteY0" fmla="*/ 0 h 9584"/>
                <a:gd name="connsiteX1" fmla="*/ 17 w 10000"/>
                <a:gd name="connsiteY1" fmla="*/ 3114 h 9584"/>
                <a:gd name="connsiteX2" fmla="*/ 1154 w 10000"/>
                <a:gd name="connsiteY2" fmla="*/ 6860 h 9584"/>
                <a:gd name="connsiteX3" fmla="*/ 3747 w 10000"/>
                <a:gd name="connsiteY3" fmla="*/ 9584 h 9584"/>
                <a:gd name="connsiteX4" fmla="*/ 7058 w 10000"/>
                <a:gd name="connsiteY4" fmla="*/ 7000 h 9584"/>
                <a:gd name="connsiteX5" fmla="*/ 10000 w 10000"/>
                <a:gd name="connsiteY5" fmla="*/ 2078 h 9584"/>
                <a:gd name="connsiteX0" fmla="*/ 1064 w 10000"/>
                <a:gd name="connsiteY0" fmla="*/ 0 h 7867"/>
                <a:gd name="connsiteX1" fmla="*/ 17 w 10000"/>
                <a:gd name="connsiteY1" fmla="*/ 3249 h 7867"/>
                <a:gd name="connsiteX2" fmla="*/ 1154 w 10000"/>
                <a:gd name="connsiteY2" fmla="*/ 7158 h 7867"/>
                <a:gd name="connsiteX3" fmla="*/ 3798 w 10000"/>
                <a:gd name="connsiteY3" fmla="*/ 7367 h 7867"/>
                <a:gd name="connsiteX4" fmla="*/ 7058 w 10000"/>
                <a:gd name="connsiteY4" fmla="*/ 7304 h 7867"/>
                <a:gd name="connsiteX5" fmla="*/ 10000 w 10000"/>
                <a:gd name="connsiteY5" fmla="*/ 2168 h 7867"/>
                <a:gd name="connsiteX0" fmla="*/ 1064 w 10000"/>
                <a:gd name="connsiteY0" fmla="*/ 0 h 10136"/>
                <a:gd name="connsiteX1" fmla="*/ 17 w 10000"/>
                <a:gd name="connsiteY1" fmla="*/ 4130 h 10136"/>
                <a:gd name="connsiteX2" fmla="*/ 1615 w 10000"/>
                <a:gd name="connsiteY2" fmla="*/ 6031 h 10136"/>
                <a:gd name="connsiteX3" fmla="*/ 3798 w 10000"/>
                <a:gd name="connsiteY3" fmla="*/ 9364 h 10136"/>
                <a:gd name="connsiteX4" fmla="*/ 7058 w 10000"/>
                <a:gd name="connsiteY4" fmla="*/ 9284 h 10136"/>
                <a:gd name="connsiteX5" fmla="*/ 10000 w 10000"/>
                <a:gd name="connsiteY5" fmla="*/ 2756 h 10136"/>
                <a:gd name="connsiteX0" fmla="*/ 0 w 8936"/>
                <a:gd name="connsiteY0" fmla="*/ 0 h 10136"/>
                <a:gd name="connsiteX1" fmla="*/ 284 w 8936"/>
                <a:gd name="connsiteY1" fmla="*/ 3479 h 10136"/>
                <a:gd name="connsiteX2" fmla="*/ 551 w 8936"/>
                <a:gd name="connsiteY2" fmla="*/ 6031 h 10136"/>
                <a:gd name="connsiteX3" fmla="*/ 2734 w 8936"/>
                <a:gd name="connsiteY3" fmla="*/ 9364 h 10136"/>
                <a:gd name="connsiteX4" fmla="*/ 5994 w 8936"/>
                <a:gd name="connsiteY4" fmla="*/ 9284 h 10136"/>
                <a:gd name="connsiteX5" fmla="*/ 8936 w 8936"/>
                <a:gd name="connsiteY5" fmla="*/ 2756 h 10136"/>
                <a:gd name="connsiteX0" fmla="*/ 0 w 10344"/>
                <a:gd name="connsiteY0" fmla="*/ 0 h 9817"/>
                <a:gd name="connsiteX1" fmla="*/ 662 w 10344"/>
                <a:gd name="connsiteY1" fmla="*/ 3249 h 9817"/>
                <a:gd name="connsiteX2" fmla="*/ 961 w 10344"/>
                <a:gd name="connsiteY2" fmla="*/ 5767 h 9817"/>
                <a:gd name="connsiteX3" fmla="*/ 3404 w 10344"/>
                <a:gd name="connsiteY3" fmla="*/ 9055 h 9817"/>
                <a:gd name="connsiteX4" fmla="*/ 7052 w 10344"/>
                <a:gd name="connsiteY4" fmla="*/ 8976 h 9817"/>
                <a:gd name="connsiteX5" fmla="*/ 10344 w 10344"/>
                <a:gd name="connsiteY5" fmla="*/ 2536 h 9817"/>
                <a:gd name="connsiteX0" fmla="*/ 0 w 10000"/>
                <a:gd name="connsiteY0" fmla="*/ 0 h 10001"/>
                <a:gd name="connsiteX1" fmla="*/ 142 w 10000"/>
                <a:gd name="connsiteY1" fmla="*/ 3403 h 10001"/>
                <a:gd name="connsiteX2" fmla="*/ 929 w 10000"/>
                <a:gd name="connsiteY2" fmla="*/ 5875 h 10001"/>
                <a:gd name="connsiteX3" fmla="*/ 3291 w 10000"/>
                <a:gd name="connsiteY3" fmla="*/ 9224 h 10001"/>
                <a:gd name="connsiteX4" fmla="*/ 6817 w 10000"/>
                <a:gd name="connsiteY4" fmla="*/ 9143 h 10001"/>
                <a:gd name="connsiteX5" fmla="*/ 10000 w 10000"/>
                <a:gd name="connsiteY5" fmla="*/ 2583 h 10001"/>
                <a:gd name="connsiteX0" fmla="*/ 0 w 10000"/>
                <a:gd name="connsiteY0" fmla="*/ 0 h 9991"/>
                <a:gd name="connsiteX1" fmla="*/ 142 w 10000"/>
                <a:gd name="connsiteY1" fmla="*/ 3403 h 9991"/>
                <a:gd name="connsiteX2" fmla="*/ 486 w 10000"/>
                <a:gd name="connsiteY2" fmla="*/ 6062 h 9991"/>
                <a:gd name="connsiteX3" fmla="*/ 3291 w 10000"/>
                <a:gd name="connsiteY3" fmla="*/ 9224 h 9991"/>
                <a:gd name="connsiteX4" fmla="*/ 6817 w 10000"/>
                <a:gd name="connsiteY4" fmla="*/ 9143 h 9991"/>
                <a:gd name="connsiteX5" fmla="*/ 10000 w 10000"/>
                <a:gd name="connsiteY5" fmla="*/ 2583 h 9991"/>
                <a:gd name="connsiteX0" fmla="*/ 384 w 9886"/>
                <a:gd name="connsiteY0" fmla="*/ 0 h 9906"/>
                <a:gd name="connsiteX1" fmla="*/ 28 w 9886"/>
                <a:gd name="connsiteY1" fmla="*/ 3312 h 9906"/>
                <a:gd name="connsiteX2" fmla="*/ 372 w 9886"/>
                <a:gd name="connsiteY2" fmla="*/ 5973 h 9906"/>
                <a:gd name="connsiteX3" fmla="*/ 3177 w 9886"/>
                <a:gd name="connsiteY3" fmla="*/ 9138 h 9906"/>
                <a:gd name="connsiteX4" fmla="*/ 6703 w 9886"/>
                <a:gd name="connsiteY4" fmla="*/ 9057 h 9906"/>
                <a:gd name="connsiteX5" fmla="*/ 9886 w 9886"/>
                <a:gd name="connsiteY5" fmla="*/ 2491 h 9906"/>
                <a:gd name="connsiteX0" fmla="*/ 412 w 10024"/>
                <a:gd name="connsiteY0" fmla="*/ 0 h 10001"/>
                <a:gd name="connsiteX1" fmla="*/ 52 w 10024"/>
                <a:gd name="connsiteY1" fmla="*/ 3343 h 10001"/>
                <a:gd name="connsiteX2" fmla="*/ 400 w 10024"/>
                <a:gd name="connsiteY2" fmla="*/ 6030 h 10001"/>
                <a:gd name="connsiteX3" fmla="*/ 3238 w 10024"/>
                <a:gd name="connsiteY3" fmla="*/ 9225 h 10001"/>
                <a:gd name="connsiteX4" fmla="*/ 6804 w 10024"/>
                <a:gd name="connsiteY4" fmla="*/ 9143 h 10001"/>
                <a:gd name="connsiteX5" fmla="*/ 10024 w 10024"/>
                <a:gd name="connsiteY5" fmla="*/ 2515 h 10001"/>
                <a:gd name="connsiteX0" fmla="*/ 445 w 10057"/>
                <a:gd name="connsiteY0" fmla="*/ 0 h 10001"/>
                <a:gd name="connsiteX1" fmla="*/ 85 w 10057"/>
                <a:gd name="connsiteY1" fmla="*/ 3343 h 10001"/>
                <a:gd name="connsiteX2" fmla="*/ 433 w 10057"/>
                <a:gd name="connsiteY2" fmla="*/ 6030 h 10001"/>
                <a:gd name="connsiteX3" fmla="*/ 3271 w 10057"/>
                <a:gd name="connsiteY3" fmla="*/ 9225 h 10001"/>
                <a:gd name="connsiteX4" fmla="*/ 6837 w 10057"/>
                <a:gd name="connsiteY4" fmla="*/ 9143 h 10001"/>
                <a:gd name="connsiteX5" fmla="*/ 10057 w 10057"/>
                <a:gd name="connsiteY5" fmla="*/ 2515 h 10001"/>
                <a:gd name="connsiteX0" fmla="*/ 445 w 10057"/>
                <a:gd name="connsiteY0" fmla="*/ 0 h 10014"/>
                <a:gd name="connsiteX1" fmla="*/ 85 w 10057"/>
                <a:gd name="connsiteY1" fmla="*/ 3343 h 10014"/>
                <a:gd name="connsiteX2" fmla="*/ 1161 w 10057"/>
                <a:gd name="connsiteY2" fmla="*/ 5747 h 10014"/>
                <a:gd name="connsiteX3" fmla="*/ 3271 w 10057"/>
                <a:gd name="connsiteY3" fmla="*/ 9225 h 10014"/>
                <a:gd name="connsiteX4" fmla="*/ 6837 w 10057"/>
                <a:gd name="connsiteY4" fmla="*/ 9143 h 10014"/>
                <a:gd name="connsiteX5" fmla="*/ 10057 w 10057"/>
                <a:gd name="connsiteY5" fmla="*/ 2515 h 10014"/>
                <a:gd name="connsiteX0" fmla="*/ 316 w 9928"/>
                <a:gd name="connsiteY0" fmla="*/ 0 h 10014"/>
                <a:gd name="connsiteX1" fmla="*/ 124 w 9928"/>
                <a:gd name="connsiteY1" fmla="*/ 3154 h 10014"/>
                <a:gd name="connsiteX2" fmla="*/ 1032 w 9928"/>
                <a:gd name="connsiteY2" fmla="*/ 5747 h 10014"/>
                <a:gd name="connsiteX3" fmla="*/ 3142 w 9928"/>
                <a:gd name="connsiteY3" fmla="*/ 9225 h 10014"/>
                <a:gd name="connsiteX4" fmla="*/ 6708 w 9928"/>
                <a:gd name="connsiteY4" fmla="*/ 9143 h 10014"/>
                <a:gd name="connsiteX5" fmla="*/ 9928 w 9928"/>
                <a:gd name="connsiteY5" fmla="*/ 2515 h 10014"/>
                <a:gd name="connsiteX0" fmla="*/ 318 w 10000"/>
                <a:gd name="connsiteY0" fmla="*/ 0 h 9805"/>
                <a:gd name="connsiteX1" fmla="*/ 125 w 10000"/>
                <a:gd name="connsiteY1" fmla="*/ 3150 h 9805"/>
                <a:gd name="connsiteX2" fmla="*/ 1039 w 10000"/>
                <a:gd name="connsiteY2" fmla="*/ 5739 h 9805"/>
                <a:gd name="connsiteX3" fmla="*/ 3616 w 10000"/>
                <a:gd name="connsiteY3" fmla="*/ 8552 h 9805"/>
                <a:gd name="connsiteX4" fmla="*/ 6757 w 10000"/>
                <a:gd name="connsiteY4" fmla="*/ 9130 h 9805"/>
                <a:gd name="connsiteX5" fmla="*/ 10000 w 10000"/>
                <a:gd name="connsiteY5" fmla="*/ 2511 h 9805"/>
                <a:gd name="connsiteX0" fmla="*/ 318 w 10000"/>
                <a:gd name="connsiteY0" fmla="*/ 0 h 9080"/>
                <a:gd name="connsiteX1" fmla="*/ 125 w 10000"/>
                <a:gd name="connsiteY1" fmla="*/ 3213 h 9080"/>
                <a:gd name="connsiteX2" fmla="*/ 1039 w 10000"/>
                <a:gd name="connsiteY2" fmla="*/ 5853 h 9080"/>
                <a:gd name="connsiteX3" fmla="*/ 3616 w 10000"/>
                <a:gd name="connsiteY3" fmla="*/ 8722 h 9080"/>
                <a:gd name="connsiteX4" fmla="*/ 6870 w 10000"/>
                <a:gd name="connsiteY4" fmla="*/ 7966 h 9080"/>
                <a:gd name="connsiteX5" fmla="*/ 10000 w 10000"/>
                <a:gd name="connsiteY5" fmla="*/ 2561 h 9080"/>
                <a:gd name="connsiteX0" fmla="*/ 318 w 11297"/>
                <a:gd name="connsiteY0" fmla="*/ 0 h 9999"/>
                <a:gd name="connsiteX1" fmla="*/ 125 w 11297"/>
                <a:gd name="connsiteY1" fmla="*/ 3539 h 9999"/>
                <a:gd name="connsiteX2" fmla="*/ 1039 w 11297"/>
                <a:gd name="connsiteY2" fmla="*/ 6446 h 9999"/>
                <a:gd name="connsiteX3" fmla="*/ 3616 w 11297"/>
                <a:gd name="connsiteY3" fmla="*/ 9606 h 9999"/>
                <a:gd name="connsiteX4" fmla="*/ 6870 w 11297"/>
                <a:gd name="connsiteY4" fmla="*/ 8773 h 9999"/>
                <a:gd name="connsiteX5" fmla="*/ 11297 w 11297"/>
                <a:gd name="connsiteY5" fmla="*/ 3032 h 9999"/>
                <a:gd name="connsiteX0" fmla="*/ 281 w 10000"/>
                <a:gd name="connsiteY0" fmla="*/ 0 h 10000"/>
                <a:gd name="connsiteX1" fmla="*/ 111 w 10000"/>
                <a:gd name="connsiteY1" fmla="*/ 3539 h 10000"/>
                <a:gd name="connsiteX2" fmla="*/ 920 w 10000"/>
                <a:gd name="connsiteY2" fmla="*/ 6447 h 10000"/>
                <a:gd name="connsiteX3" fmla="*/ 3201 w 10000"/>
                <a:gd name="connsiteY3" fmla="*/ 9607 h 10000"/>
                <a:gd name="connsiteX4" fmla="*/ 6081 w 10000"/>
                <a:gd name="connsiteY4" fmla="*/ 8774 h 10000"/>
                <a:gd name="connsiteX5" fmla="*/ 10000 w 10000"/>
                <a:gd name="connsiteY5" fmla="*/ 3032 h 10000"/>
                <a:gd name="connsiteX0" fmla="*/ 281 w 10000"/>
                <a:gd name="connsiteY0" fmla="*/ 0 h 9855"/>
                <a:gd name="connsiteX1" fmla="*/ 111 w 10000"/>
                <a:gd name="connsiteY1" fmla="*/ 3539 h 9855"/>
                <a:gd name="connsiteX2" fmla="*/ 920 w 10000"/>
                <a:gd name="connsiteY2" fmla="*/ 6447 h 9855"/>
                <a:gd name="connsiteX3" fmla="*/ 3201 w 10000"/>
                <a:gd name="connsiteY3" fmla="*/ 9607 h 9855"/>
                <a:gd name="connsiteX4" fmla="*/ 5831 w 10000"/>
                <a:gd name="connsiteY4" fmla="*/ 8456 h 9855"/>
                <a:gd name="connsiteX5" fmla="*/ 10000 w 10000"/>
                <a:gd name="connsiteY5" fmla="*/ 3032 h 9855"/>
                <a:gd name="connsiteX0" fmla="*/ 281 w 10000"/>
                <a:gd name="connsiteY0" fmla="*/ 0 h 9314"/>
                <a:gd name="connsiteX1" fmla="*/ 111 w 10000"/>
                <a:gd name="connsiteY1" fmla="*/ 3591 h 9314"/>
                <a:gd name="connsiteX2" fmla="*/ 920 w 10000"/>
                <a:gd name="connsiteY2" fmla="*/ 6542 h 9314"/>
                <a:gd name="connsiteX3" fmla="*/ 3151 w 10000"/>
                <a:gd name="connsiteY3" fmla="*/ 8029 h 9314"/>
                <a:gd name="connsiteX4" fmla="*/ 5831 w 10000"/>
                <a:gd name="connsiteY4" fmla="*/ 8580 h 9314"/>
                <a:gd name="connsiteX5" fmla="*/ 10000 w 10000"/>
                <a:gd name="connsiteY5" fmla="*/ 3077 h 9314"/>
                <a:gd name="connsiteX0" fmla="*/ 281 w 10000"/>
                <a:gd name="connsiteY0" fmla="*/ 0 h 9377"/>
                <a:gd name="connsiteX1" fmla="*/ 111 w 10000"/>
                <a:gd name="connsiteY1" fmla="*/ 3855 h 9377"/>
                <a:gd name="connsiteX2" fmla="*/ 920 w 10000"/>
                <a:gd name="connsiteY2" fmla="*/ 7024 h 9377"/>
                <a:gd name="connsiteX3" fmla="*/ 3151 w 10000"/>
                <a:gd name="connsiteY3" fmla="*/ 8620 h 9377"/>
                <a:gd name="connsiteX4" fmla="*/ 5831 w 10000"/>
                <a:gd name="connsiteY4" fmla="*/ 8404 h 9377"/>
                <a:gd name="connsiteX5" fmla="*/ 10000 w 10000"/>
                <a:gd name="connsiteY5" fmla="*/ 3304 h 9377"/>
                <a:gd name="connsiteX0" fmla="*/ 281 w 10000"/>
                <a:gd name="connsiteY0" fmla="*/ 0 h 9577"/>
                <a:gd name="connsiteX1" fmla="*/ 111 w 10000"/>
                <a:gd name="connsiteY1" fmla="*/ 4111 h 9577"/>
                <a:gd name="connsiteX2" fmla="*/ 920 w 10000"/>
                <a:gd name="connsiteY2" fmla="*/ 7491 h 9577"/>
                <a:gd name="connsiteX3" fmla="*/ 3151 w 10000"/>
                <a:gd name="connsiteY3" fmla="*/ 9193 h 9577"/>
                <a:gd name="connsiteX4" fmla="*/ 5831 w 10000"/>
                <a:gd name="connsiteY4" fmla="*/ 8962 h 9577"/>
                <a:gd name="connsiteX5" fmla="*/ 10000 w 10000"/>
                <a:gd name="connsiteY5" fmla="*/ 3524 h 9577"/>
                <a:gd name="connsiteX0" fmla="*/ 93 w 9812"/>
                <a:gd name="connsiteY0" fmla="*/ 0 h 10000"/>
                <a:gd name="connsiteX1" fmla="*/ 422 w 9812"/>
                <a:gd name="connsiteY1" fmla="*/ 4165 h 10000"/>
                <a:gd name="connsiteX2" fmla="*/ 732 w 9812"/>
                <a:gd name="connsiteY2" fmla="*/ 7822 h 10000"/>
                <a:gd name="connsiteX3" fmla="*/ 2963 w 9812"/>
                <a:gd name="connsiteY3" fmla="*/ 9599 h 10000"/>
                <a:gd name="connsiteX4" fmla="*/ 5643 w 9812"/>
                <a:gd name="connsiteY4" fmla="*/ 9358 h 10000"/>
                <a:gd name="connsiteX5" fmla="*/ 9812 w 9812"/>
                <a:gd name="connsiteY5" fmla="*/ 3680 h 10000"/>
                <a:gd name="connsiteX0" fmla="*/ 95 w 10000"/>
                <a:gd name="connsiteY0" fmla="*/ 0 h 10058"/>
                <a:gd name="connsiteX1" fmla="*/ 430 w 10000"/>
                <a:gd name="connsiteY1" fmla="*/ 4165 h 10058"/>
                <a:gd name="connsiteX2" fmla="*/ 1560 w 10000"/>
                <a:gd name="connsiteY2" fmla="*/ 6794 h 10058"/>
                <a:gd name="connsiteX3" fmla="*/ 3020 w 10000"/>
                <a:gd name="connsiteY3" fmla="*/ 9599 h 10058"/>
                <a:gd name="connsiteX4" fmla="*/ 5751 w 10000"/>
                <a:gd name="connsiteY4" fmla="*/ 9358 h 10058"/>
                <a:gd name="connsiteX5" fmla="*/ 10000 w 10000"/>
                <a:gd name="connsiteY5" fmla="*/ 3680 h 10058"/>
                <a:gd name="connsiteX0" fmla="*/ 123 w 10028"/>
                <a:gd name="connsiteY0" fmla="*/ 0 h 10058"/>
                <a:gd name="connsiteX1" fmla="*/ 305 w 10028"/>
                <a:gd name="connsiteY1" fmla="*/ 2623 h 10058"/>
                <a:gd name="connsiteX2" fmla="*/ 1588 w 10028"/>
                <a:gd name="connsiteY2" fmla="*/ 6794 h 10058"/>
                <a:gd name="connsiteX3" fmla="*/ 3048 w 10028"/>
                <a:gd name="connsiteY3" fmla="*/ 9599 h 10058"/>
                <a:gd name="connsiteX4" fmla="*/ 5779 w 10028"/>
                <a:gd name="connsiteY4" fmla="*/ 9358 h 10058"/>
                <a:gd name="connsiteX5" fmla="*/ 10028 w 10028"/>
                <a:gd name="connsiteY5" fmla="*/ 3680 h 10058"/>
                <a:gd name="connsiteX0" fmla="*/ 123 w 10028"/>
                <a:gd name="connsiteY0" fmla="*/ 0 h 10058"/>
                <a:gd name="connsiteX1" fmla="*/ 305 w 10028"/>
                <a:gd name="connsiteY1" fmla="*/ 2623 h 10058"/>
                <a:gd name="connsiteX2" fmla="*/ 1588 w 10028"/>
                <a:gd name="connsiteY2" fmla="*/ 6794 h 10058"/>
                <a:gd name="connsiteX3" fmla="*/ 3048 w 10028"/>
                <a:gd name="connsiteY3" fmla="*/ 9599 h 10058"/>
                <a:gd name="connsiteX4" fmla="*/ 5779 w 10028"/>
                <a:gd name="connsiteY4" fmla="*/ 9358 h 10058"/>
                <a:gd name="connsiteX5" fmla="*/ 10028 w 10028"/>
                <a:gd name="connsiteY5" fmla="*/ 3680 h 10058"/>
                <a:gd name="connsiteX0" fmla="*/ 123 w 10028"/>
                <a:gd name="connsiteY0" fmla="*/ 0 h 9789"/>
                <a:gd name="connsiteX1" fmla="*/ 305 w 10028"/>
                <a:gd name="connsiteY1" fmla="*/ 2623 h 9789"/>
                <a:gd name="connsiteX2" fmla="*/ 1588 w 10028"/>
                <a:gd name="connsiteY2" fmla="*/ 6794 h 9789"/>
                <a:gd name="connsiteX3" fmla="*/ 3404 w 10028"/>
                <a:gd name="connsiteY3" fmla="*/ 8700 h 9789"/>
                <a:gd name="connsiteX4" fmla="*/ 5779 w 10028"/>
                <a:gd name="connsiteY4" fmla="*/ 9358 h 9789"/>
                <a:gd name="connsiteX5" fmla="*/ 10028 w 10028"/>
                <a:gd name="connsiteY5" fmla="*/ 3680 h 9789"/>
                <a:gd name="connsiteX0" fmla="*/ 123 w 10000"/>
                <a:gd name="connsiteY0" fmla="*/ 0 h 9305"/>
                <a:gd name="connsiteX1" fmla="*/ 304 w 10000"/>
                <a:gd name="connsiteY1" fmla="*/ 2680 h 9305"/>
                <a:gd name="connsiteX2" fmla="*/ 1584 w 10000"/>
                <a:gd name="connsiteY2" fmla="*/ 6940 h 9305"/>
                <a:gd name="connsiteX3" fmla="*/ 3394 w 10000"/>
                <a:gd name="connsiteY3" fmla="*/ 8888 h 9305"/>
                <a:gd name="connsiteX4" fmla="*/ 5814 w 10000"/>
                <a:gd name="connsiteY4" fmla="*/ 8641 h 9305"/>
                <a:gd name="connsiteX5" fmla="*/ 10000 w 10000"/>
                <a:gd name="connsiteY5" fmla="*/ 3759 h 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305">
                  <a:moveTo>
                    <a:pt x="123" y="0"/>
                  </a:moveTo>
                  <a:cubicBezTo>
                    <a:pt x="-153" y="3096"/>
                    <a:pt x="91" y="-1034"/>
                    <a:pt x="304" y="2680"/>
                  </a:cubicBezTo>
                  <a:cubicBezTo>
                    <a:pt x="973" y="5866"/>
                    <a:pt x="1069" y="5906"/>
                    <a:pt x="1584" y="6940"/>
                  </a:cubicBezTo>
                  <a:cubicBezTo>
                    <a:pt x="2098" y="7975"/>
                    <a:pt x="2689" y="8605"/>
                    <a:pt x="3394" y="8888"/>
                  </a:cubicBezTo>
                  <a:cubicBezTo>
                    <a:pt x="4099" y="9172"/>
                    <a:pt x="3995" y="9778"/>
                    <a:pt x="5814" y="8641"/>
                  </a:cubicBezTo>
                  <a:cubicBezTo>
                    <a:pt x="7683" y="6455"/>
                    <a:pt x="8410" y="6197"/>
                    <a:pt x="10000" y="3759"/>
                  </a:cubicBezTo>
                </a:path>
              </a:pathLst>
            </a:custGeom>
            <a:noFill/>
            <a:ln w="28575"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Text Box 16"/>
            <p:cNvSpPr txBox="1">
              <a:spLocks noChangeArrowheads="1"/>
            </p:cNvSpPr>
            <p:nvPr/>
          </p:nvSpPr>
          <p:spPr bwMode="auto">
            <a:xfrm>
              <a:off x="1081240" y="4041069"/>
              <a:ext cx="2233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塑性変形領域</a:t>
              </a:r>
              <a:endParaRPr lang="ja-JP" altLang="en-US" sz="2400" dirty="0"/>
            </a:p>
          </p:txBody>
        </p:sp>
        <p:sp>
          <p:nvSpPr>
            <p:cNvPr id="14" name="Line 21"/>
            <p:cNvSpPr>
              <a:spLocks noChangeShapeType="1"/>
            </p:cNvSpPr>
            <p:nvPr/>
          </p:nvSpPr>
          <p:spPr bwMode="auto">
            <a:xfrm flipH="1">
              <a:off x="6156176" y="2447805"/>
              <a:ext cx="1008348" cy="13994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Text Box 26"/>
            <p:cNvSpPr txBox="1">
              <a:spLocks noChangeArrowheads="1"/>
            </p:cNvSpPr>
            <p:nvPr/>
          </p:nvSpPr>
          <p:spPr bwMode="auto">
            <a:xfrm>
              <a:off x="4645881" y="2418404"/>
              <a:ext cx="865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dirty="0"/>
                <a:t>工具</a:t>
              </a:r>
            </a:p>
          </p:txBody>
        </p:sp>
        <p:cxnSp>
          <p:nvCxnSpPr>
            <p:cNvPr id="16" name="直線矢印コネクタ 15"/>
            <p:cNvCxnSpPr/>
            <p:nvPr/>
          </p:nvCxnSpPr>
          <p:spPr>
            <a:xfrm flipV="1">
              <a:off x="3015175" y="4041070"/>
              <a:ext cx="692729" cy="252026"/>
            </a:xfrm>
            <a:prstGeom prst="straightConnector1">
              <a:avLst/>
            </a:prstGeom>
            <a:ln w="28575">
              <a:solidFill>
                <a:srgbClr val="0B0BC5"/>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11" idx="1"/>
            </p:cNvCxnSpPr>
            <p:nvPr/>
          </p:nvCxnSpPr>
          <p:spPr>
            <a:xfrm flipH="1" flipV="1">
              <a:off x="3611419" y="3573343"/>
              <a:ext cx="627772" cy="211693"/>
            </a:xfrm>
            <a:prstGeom prst="line">
              <a:avLst/>
            </a:prstGeom>
            <a:ln w="28575">
              <a:solidFill>
                <a:srgbClr val="0B0BC5"/>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flipV="1">
              <a:off x="3707904" y="3465004"/>
              <a:ext cx="401126" cy="119856"/>
            </a:xfrm>
            <a:prstGeom prst="straightConnector1">
              <a:avLst/>
            </a:prstGeom>
            <a:ln w="28575">
              <a:solidFill>
                <a:srgbClr val="0B0BC5"/>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3671900" y="3717032"/>
              <a:ext cx="360414" cy="139897"/>
            </a:xfrm>
            <a:prstGeom prst="straightConnector1">
              <a:avLst/>
            </a:prstGeom>
            <a:ln w="28575">
              <a:solidFill>
                <a:srgbClr val="0B0BC5"/>
              </a:solidFill>
              <a:tailEnd type="arrow"/>
            </a:ln>
          </p:spPr>
          <p:style>
            <a:lnRef idx="1">
              <a:schemeClr val="accent1"/>
            </a:lnRef>
            <a:fillRef idx="0">
              <a:schemeClr val="accent1"/>
            </a:fillRef>
            <a:effectRef idx="0">
              <a:schemeClr val="accent1"/>
            </a:effectRef>
            <a:fontRef idx="minor">
              <a:schemeClr val="tx1"/>
            </a:fontRef>
          </p:style>
        </p:cxnSp>
        <p:sp>
          <p:nvSpPr>
            <p:cNvPr id="20" name="Text Box 15"/>
            <p:cNvSpPr txBox="1">
              <a:spLocks noChangeArrowheads="1"/>
            </p:cNvSpPr>
            <p:nvPr/>
          </p:nvSpPr>
          <p:spPr bwMode="auto">
            <a:xfrm>
              <a:off x="641961" y="2721767"/>
              <a:ext cx="1547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dirty="0"/>
                <a:t>せん断面</a:t>
              </a:r>
            </a:p>
          </p:txBody>
        </p:sp>
        <p:cxnSp>
          <p:nvCxnSpPr>
            <p:cNvPr id="21" name="直線矢印コネクタ 20"/>
            <p:cNvCxnSpPr/>
            <p:nvPr/>
          </p:nvCxnSpPr>
          <p:spPr>
            <a:xfrm>
              <a:off x="1835696" y="3110530"/>
              <a:ext cx="1764196" cy="462487"/>
            </a:xfrm>
            <a:prstGeom prst="straightConnector1">
              <a:avLst/>
            </a:prstGeom>
            <a:ln w="28575">
              <a:solidFill>
                <a:srgbClr val="0B0BC5"/>
              </a:solidFill>
              <a:tailEnd type="arrow"/>
            </a:ln>
          </p:spPr>
          <p:style>
            <a:lnRef idx="1">
              <a:schemeClr val="accent1"/>
            </a:lnRef>
            <a:fillRef idx="0">
              <a:schemeClr val="accent1"/>
            </a:fillRef>
            <a:effectRef idx="0">
              <a:schemeClr val="accent1"/>
            </a:effectRef>
            <a:fontRef idx="minor">
              <a:schemeClr val="tx1"/>
            </a:fontRef>
          </p:style>
        </p:cxnSp>
        <p:sp>
          <p:nvSpPr>
            <p:cNvPr id="23" name="Text Box 16"/>
            <p:cNvSpPr txBox="1">
              <a:spLocks noChangeArrowheads="1"/>
            </p:cNvSpPr>
            <p:nvPr/>
          </p:nvSpPr>
          <p:spPr bwMode="auto">
            <a:xfrm>
              <a:off x="5076056" y="4149080"/>
              <a:ext cx="23762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引張応力領域はほとんどない</a:t>
              </a:r>
              <a:endParaRPr lang="ja-JP" altLang="en-US" sz="2400" dirty="0"/>
            </a:p>
          </p:txBody>
        </p:sp>
        <p:cxnSp>
          <p:nvCxnSpPr>
            <p:cNvPr id="24" name="直線矢印コネクタ 23"/>
            <p:cNvCxnSpPr/>
            <p:nvPr/>
          </p:nvCxnSpPr>
          <p:spPr>
            <a:xfrm flipH="1" flipV="1">
              <a:off x="3852430" y="3956058"/>
              <a:ext cx="1226045" cy="5466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 Box 24"/>
          <p:cNvSpPr txBox="1">
            <a:spLocks noChangeArrowheads="1"/>
          </p:cNvSpPr>
          <p:nvPr/>
        </p:nvSpPr>
        <p:spPr bwMode="auto">
          <a:xfrm>
            <a:off x="848338" y="4329100"/>
            <a:ext cx="759913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400" dirty="0" smtClean="0"/>
              <a:t>大きな負のすくい角のために切れ刃前方では圧縮応力場になり、き裂の発生・進展がないまま塑性変形領域でせん断が起こり、延性的に切りくずが排出される</a:t>
            </a:r>
            <a:endParaRPr lang="en-US" altLang="ja-JP" sz="2400" dirty="0" smtClean="0"/>
          </a:p>
          <a:p>
            <a:pPr>
              <a:spcBef>
                <a:spcPct val="50000"/>
              </a:spcBef>
            </a:pPr>
            <a:r>
              <a:rPr lang="ja-JP" altLang="en-US" sz="2400" dirty="0" smtClean="0"/>
              <a:t>押しならし作用が大きいため、表面は滑らかになる</a:t>
            </a:r>
            <a:endParaRPr lang="ja-JP" altLang="en-US" sz="2400" dirty="0"/>
          </a:p>
        </p:txBody>
      </p:sp>
    </p:spTree>
    <p:extLst>
      <p:ext uri="{BB962C8B-B14F-4D97-AF65-F5344CB8AC3E}">
        <p14:creationId xmlns:p14="http://schemas.microsoft.com/office/powerpoint/2010/main" val="22542664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2195513" y="549275"/>
            <a:ext cx="4608512" cy="647700"/>
          </a:xfrm>
        </p:spPr>
        <p:txBody>
          <a:bodyPr/>
          <a:lstStyle/>
          <a:p>
            <a:pPr eaLnBrk="1" hangingPunct="1"/>
            <a:r>
              <a:rPr lang="ja-JP" altLang="en-US" smtClean="0"/>
              <a:t>概　要</a:t>
            </a:r>
          </a:p>
        </p:txBody>
      </p:sp>
      <p:sp>
        <p:nvSpPr>
          <p:cNvPr id="15364" name="Rectangle 3"/>
          <p:cNvSpPr>
            <a:spLocks noGrp="1" noChangeArrowheads="1"/>
          </p:cNvSpPr>
          <p:nvPr>
            <p:ph type="subTitle" idx="1"/>
          </p:nvPr>
        </p:nvSpPr>
        <p:spPr>
          <a:xfrm>
            <a:off x="1727684" y="1844824"/>
            <a:ext cx="6336704" cy="3492388"/>
          </a:xfrm>
        </p:spPr>
        <p:txBody>
          <a:bodyPr/>
          <a:lstStyle/>
          <a:p>
            <a:pPr algn="l" eaLnBrk="1" hangingPunct="1">
              <a:spcBef>
                <a:spcPts val="1200"/>
              </a:spcBef>
            </a:pPr>
            <a:r>
              <a:rPr lang="ja-JP" altLang="en-US" dirty="0" smtClean="0"/>
              <a:t>１．鏡面加工の現状と加工精度</a:t>
            </a:r>
            <a:endParaRPr lang="en-US" altLang="ja-JP" dirty="0" smtClean="0"/>
          </a:p>
          <a:p>
            <a:pPr algn="l" eaLnBrk="1" hangingPunct="1">
              <a:spcBef>
                <a:spcPts val="1200"/>
              </a:spcBef>
            </a:pPr>
            <a:r>
              <a:rPr lang="ja-JP" altLang="en-US" dirty="0" smtClean="0"/>
              <a:t>２．最小除去量</a:t>
            </a:r>
            <a:endParaRPr lang="en-US" altLang="ja-JP" dirty="0" smtClean="0"/>
          </a:p>
          <a:p>
            <a:pPr algn="l" eaLnBrk="1" hangingPunct="1">
              <a:spcBef>
                <a:spcPts val="1200"/>
              </a:spcBef>
            </a:pPr>
            <a:r>
              <a:rPr lang="ja-JP" altLang="en-US" dirty="0"/>
              <a:t>３</a:t>
            </a:r>
            <a:r>
              <a:rPr lang="ja-JP" altLang="en-US" dirty="0" smtClean="0"/>
              <a:t>．金属表面の加工機構</a:t>
            </a:r>
            <a:endParaRPr lang="ja-JP" altLang="en-US" dirty="0"/>
          </a:p>
          <a:p>
            <a:pPr algn="l" eaLnBrk="1" hangingPunct="1">
              <a:spcBef>
                <a:spcPts val="1200"/>
              </a:spcBef>
            </a:pPr>
            <a:r>
              <a:rPr lang="ja-JP" altLang="en-US" dirty="0" smtClean="0"/>
              <a:t>４．硬脆材料表面の加工機構</a:t>
            </a:r>
            <a:endParaRPr lang="en-US" altLang="ja-JP" dirty="0" smtClean="0"/>
          </a:p>
          <a:p>
            <a:pPr algn="l" eaLnBrk="1" hangingPunct="1">
              <a:spcBef>
                <a:spcPts val="1200"/>
              </a:spcBef>
            </a:pPr>
            <a:r>
              <a:rPr lang="ja-JP" altLang="en-US" u="sng" dirty="0">
                <a:solidFill>
                  <a:srgbClr val="FFFF00"/>
                </a:solidFill>
              </a:rPr>
              <a:t>５</a:t>
            </a:r>
            <a:r>
              <a:rPr lang="ja-JP" altLang="en-US" u="sng" dirty="0" smtClean="0">
                <a:solidFill>
                  <a:srgbClr val="FFFF00"/>
                </a:solidFill>
              </a:rPr>
              <a:t>．サブサーフェスダメージの生成機構</a:t>
            </a:r>
            <a:endParaRPr lang="en-US" altLang="ja-JP" u="sng" dirty="0" smtClean="0">
              <a:solidFill>
                <a:srgbClr val="FFFF00"/>
              </a:solidFill>
            </a:endParaRPr>
          </a:p>
          <a:p>
            <a:pPr algn="l" eaLnBrk="1" hangingPunct="1">
              <a:spcBef>
                <a:spcPts val="1200"/>
              </a:spcBef>
            </a:pPr>
            <a:r>
              <a:rPr lang="ja-JP" altLang="en-US" dirty="0"/>
              <a:t>６</a:t>
            </a:r>
            <a:r>
              <a:rPr lang="ja-JP" altLang="en-US" dirty="0" smtClean="0"/>
              <a:t>．おわりに</a:t>
            </a:r>
          </a:p>
        </p:txBody>
      </p:sp>
    </p:spTree>
    <p:extLst>
      <p:ext uri="{BB962C8B-B14F-4D97-AF65-F5344CB8AC3E}">
        <p14:creationId xmlns:p14="http://schemas.microsoft.com/office/powerpoint/2010/main" val="35277819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タイトル 1"/>
          <p:cNvSpPr>
            <a:spLocks noGrp="1"/>
          </p:cNvSpPr>
          <p:nvPr>
            <p:ph type="title"/>
          </p:nvPr>
        </p:nvSpPr>
        <p:spPr>
          <a:xfrm>
            <a:off x="1115616" y="476672"/>
            <a:ext cx="7129474" cy="581025"/>
          </a:xfrm>
        </p:spPr>
        <p:txBody>
          <a:bodyPr/>
          <a:lstStyle/>
          <a:p>
            <a:r>
              <a:rPr lang="ja-JP" altLang="en-US" sz="2800" dirty="0" smtClean="0"/>
              <a:t>石英ガラスのサブサーフェスダメージ（</a:t>
            </a:r>
            <a:r>
              <a:rPr lang="en-US" altLang="ja-JP" sz="2800" dirty="0" smtClean="0"/>
              <a:t>SSD</a:t>
            </a:r>
            <a:r>
              <a:rPr lang="ja-JP" altLang="en-US" sz="2800" dirty="0" smtClean="0"/>
              <a:t>）</a:t>
            </a:r>
          </a:p>
        </p:txBody>
      </p:sp>
      <p:pic>
        <p:nvPicPr>
          <p:cNvPr id="97284" name="Picture 1" descr="Z:\nagano\DSCN1103.JPG"/>
          <p:cNvPicPr>
            <a:picLocks noChangeAspect="1" noChangeArrowheads="1"/>
          </p:cNvPicPr>
          <p:nvPr/>
        </p:nvPicPr>
        <p:blipFill>
          <a:blip r:embed="rId2" cstate="print"/>
          <a:srcRect/>
          <a:stretch>
            <a:fillRect/>
          </a:stretch>
        </p:blipFill>
        <p:spPr bwMode="auto">
          <a:xfrm>
            <a:off x="909744" y="1275519"/>
            <a:ext cx="3158200" cy="2565231"/>
          </a:xfrm>
          <a:prstGeom prst="rect">
            <a:avLst/>
          </a:prstGeom>
          <a:noFill/>
          <a:ln w="9525">
            <a:noFill/>
            <a:miter lim="800000"/>
            <a:headEnd/>
            <a:tailEnd/>
          </a:ln>
        </p:spPr>
      </p:pic>
      <p:sp>
        <p:nvSpPr>
          <p:cNvPr id="97287" name="テキスト ボックス 23"/>
          <p:cNvSpPr txBox="1">
            <a:spLocks noChangeArrowheads="1"/>
          </p:cNvSpPr>
          <p:nvPr/>
        </p:nvSpPr>
        <p:spPr bwMode="auto">
          <a:xfrm>
            <a:off x="909744" y="3904310"/>
            <a:ext cx="3240088" cy="1569660"/>
          </a:xfrm>
          <a:prstGeom prst="rect">
            <a:avLst/>
          </a:prstGeom>
          <a:noFill/>
          <a:ln w="9525">
            <a:noFill/>
            <a:miter lim="800000"/>
            <a:headEnd/>
            <a:tailEnd/>
          </a:ln>
        </p:spPr>
        <p:txBody>
          <a:bodyPr>
            <a:spAutoFit/>
          </a:bodyPr>
          <a:lstStyle/>
          <a:p>
            <a:r>
              <a:rPr lang="en-US" altLang="ja-JP" sz="2400" dirty="0" smtClean="0"/>
              <a:t>100×400 mm</a:t>
            </a:r>
            <a:r>
              <a:rPr lang="ja-JP" altLang="en-US" sz="2400" dirty="0" smtClean="0"/>
              <a:t>　ミラー</a:t>
            </a:r>
            <a:endParaRPr lang="en-US" altLang="ja-JP" sz="2400" dirty="0" smtClean="0"/>
          </a:p>
          <a:p>
            <a:r>
              <a:rPr lang="ja-JP" altLang="en-US" sz="2400" dirty="0" smtClean="0"/>
              <a:t>イオンスパッタで</a:t>
            </a:r>
            <a:r>
              <a:rPr lang="en-US" altLang="ja-JP" sz="2400" dirty="0" err="1" smtClean="0"/>
              <a:t>NiC</a:t>
            </a:r>
            <a:r>
              <a:rPr lang="en-US" altLang="ja-JP" sz="2400" dirty="0" smtClean="0"/>
              <a:t>/Ti</a:t>
            </a:r>
            <a:r>
              <a:rPr lang="ja-JP" altLang="en-US" sz="2400" dirty="0" smtClean="0"/>
              <a:t>多層膜を６</a:t>
            </a:r>
            <a:r>
              <a:rPr lang="en-US" altLang="ja-JP" sz="2400" dirty="0" err="1" smtClean="0"/>
              <a:t>μm</a:t>
            </a:r>
            <a:r>
              <a:rPr lang="ja-JP" altLang="en-US" sz="2400" dirty="0"/>
              <a:t> </a:t>
            </a:r>
            <a:r>
              <a:rPr lang="ja-JP" altLang="en-US" sz="2400" dirty="0" smtClean="0"/>
              <a:t>厚さにコーティング</a:t>
            </a:r>
            <a:endParaRPr lang="ja-JP" altLang="en-US" sz="2400" dirty="0"/>
          </a:p>
        </p:txBody>
      </p:sp>
      <p:pic>
        <p:nvPicPr>
          <p:cNvPr id="18" name="Picture 2" descr="E:\実験\装置写真\P3023983.JPG"/>
          <p:cNvPicPr>
            <a:picLocks noChangeAspect="1" noChangeArrowheads="1"/>
          </p:cNvPicPr>
          <p:nvPr/>
        </p:nvPicPr>
        <p:blipFill>
          <a:blip r:embed="rId3" cstate="print"/>
          <a:srcRect/>
          <a:stretch>
            <a:fillRect/>
          </a:stretch>
        </p:blipFill>
        <p:spPr bwMode="auto">
          <a:xfrm>
            <a:off x="5175863" y="1238278"/>
            <a:ext cx="2302774" cy="1872208"/>
          </a:xfrm>
          <a:prstGeom prst="rect">
            <a:avLst/>
          </a:prstGeom>
          <a:noFill/>
          <a:ln w="9525">
            <a:noFill/>
            <a:miter lim="800000"/>
            <a:headEnd/>
            <a:tailEnd/>
          </a:ln>
        </p:spPr>
      </p:pic>
      <p:grpSp>
        <p:nvGrpSpPr>
          <p:cNvPr id="19" name="グループ化 7"/>
          <p:cNvGrpSpPr>
            <a:grpSpLocks/>
          </p:cNvGrpSpPr>
          <p:nvPr/>
        </p:nvGrpSpPr>
        <p:grpSpPr bwMode="auto">
          <a:xfrm>
            <a:off x="5201697" y="3391505"/>
            <a:ext cx="2304255" cy="1817193"/>
            <a:chOff x="5991644" y="1260262"/>
            <a:chExt cx="2668808" cy="2168738"/>
          </a:xfrm>
        </p:grpSpPr>
        <p:pic>
          <p:nvPicPr>
            <p:cNvPr id="20" name="Picture 2" descr="F:\ミラー剥離後表面\5倍.JPG"/>
            <p:cNvPicPr>
              <a:picLocks noChangeAspect="1" noChangeArrowheads="1"/>
            </p:cNvPicPr>
            <p:nvPr/>
          </p:nvPicPr>
          <p:blipFill>
            <a:blip r:embed="rId4" cstate="print"/>
            <a:srcRect/>
            <a:stretch>
              <a:fillRect/>
            </a:stretch>
          </p:blipFill>
          <p:spPr bwMode="auto">
            <a:xfrm>
              <a:off x="5991644" y="1260262"/>
              <a:ext cx="2668808" cy="2168738"/>
            </a:xfrm>
            <a:prstGeom prst="rect">
              <a:avLst/>
            </a:prstGeom>
            <a:noFill/>
            <a:ln w="9525">
              <a:noFill/>
              <a:miter lim="800000"/>
              <a:headEnd/>
              <a:tailEnd/>
            </a:ln>
          </p:spPr>
        </p:pic>
        <p:cxnSp>
          <p:nvCxnSpPr>
            <p:cNvPr id="21" name="直線矢印コネクタ 20"/>
            <p:cNvCxnSpPr/>
            <p:nvPr/>
          </p:nvCxnSpPr>
          <p:spPr>
            <a:xfrm>
              <a:off x="7596739" y="3241657"/>
              <a:ext cx="1019259" cy="1588"/>
            </a:xfrm>
            <a:prstGeom prst="straightConnector1">
              <a:avLst/>
            </a:prstGeom>
            <a:ln w="38100">
              <a:solidFill>
                <a:schemeClr val="bg1"/>
              </a:solidFill>
              <a:headEnd type="arrow" w="sm" len="lg"/>
              <a:tailEnd type="arrow" w="sm" len="lg"/>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7639232" y="2808931"/>
              <a:ext cx="887485" cy="404049"/>
            </a:xfrm>
            <a:prstGeom prst="rect">
              <a:avLst/>
            </a:prstGeom>
            <a:noFill/>
          </p:spPr>
          <p:txBody>
            <a:bodyPr wrap="square">
              <a:spAutoFit/>
            </a:bodyPr>
            <a:lstStyle/>
            <a:p>
              <a:pPr algn="ctr">
                <a:defRPr/>
              </a:pPr>
              <a:r>
                <a:rPr lang="en-US" altLang="ja-JP" sz="1600" b="1" dirty="0">
                  <a:solidFill>
                    <a:schemeClr val="bg1">
                      <a:lumMod val="95000"/>
                    </a:schemeClr>
                  </a:solidFill>
                  <a:latin typeface="Arial" pitchFamily="34" charset="0"/>
                  <a:cs typeface="Arial" pitchFamily="34" charset="0"/>
                </a:rPr>
                <a:t>1mm</a:t>
              </a:r>
              <a:endParaRPr lang="ja-JP" altLang="en-US" sz="1600" b="1" dirty="0">
                <a:solidFill>
                  <a:schemeClr val="bg1">
                    <a:lumMod val="95000"/>
                  </a:schemeClr>
                </a:solidFill>
                <a:latin typeface="Arial" pitchFamily="34" charset="0"/>
                <a:cs typeface="Arial" pitchFamily="34" charset="0"/>
              </a:endParaRPr>
            </a:p>
          </p:txBody>
        </p:sp>
      </p:grpSp>
      <p:sp>
        <p:nvSpPr>
          <p:cNvPr id="11" name="テキスト ボックス 10"/>
          <p:cNvSpPr txBox="1"/>
          <p:nvPr/>
        </p:nvSpPr>
        <p:spPr>
          <a:xfrm>
            <a:off x="1511660" y="5545953"/>
            <a:ext cx="6984777" cy="707886"/>
          </a:xfrm>
          <a:prstGeom prst="rect">
            <a:avLst/>
          </a:prstGeom>
          <a:noFill/>
        </p:spPr>
        <p:txBody>
          <a:bodyPr wrap="square" rtlCol="0">
            <a:spAutoFit/>
          </a:bodyPr>
          <a:lstStyle/>
          <a:p>
            <a:r>
              <a:rPr kumimoji="1" lang="ja-JP" altLang="en-US" sz="2000" dirty="0" smtClean="0"/>
              <a:t>大阪大学大学院工学研究科　山村和也准教授のご厚意による</a:t>
            </a:r>
            <a:endParaRPr kumimoji="1" lang="en-US" altLang="ja-JP" sz="2000" dirty="0" smtClean="0"/>
          </a:p>
          <a:p>
            <a:r>
              <a:rPr lang="ja-JP" altLang="en-US" sz="2000" dirty="0" smtClean="0"/>
              <a:t>山村和也：精密工学会誌</a:t>
            </a:r>
            <a:r>
              <a:rPr lang="en-US" altLang="ja-JP" sz="2000" dirty="0" smtClean="0"/>
              <a:t>, 79, 9, 813-817, 2013</a:t>
            </a:r>
            <a:endParaRPr kumimoji="1" lang="ja-JP" altLang="en-US" sz="2000" dirty="0"/>
          </a:p>
        </p:txBody>
      </p:sp>
    </p:spTree>
    <p:extLst>
      <p:ext uri="{BB962C8B-B14F-4D97-AF65-F5344CB8AC3E}">
        <p14:creationId xmlns:p14="http://schemas.microsoft.com/office/powerpoint/2010/main" val="15183714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59732" y="476672"/>
            <a:ext cx="4752131" cy="581025"/>
          </a:xfrm>
        </p:spPr>
        <p:txBody>
          <a:bodyPr/>
          <a:lstStyle/>
          <a:p>
            <a:r>
              <a:rPr kumimoji="1" lang="ja-JP" altLang="en-US" dirty="0" smtClean="0"/>
              <a:t>加工手順</a:t>
            </a:r>
            <a:endParaRPr kumimoji="1" lang="ja-JP" altLang="en-US" dirty="0"/>
          </a:p>
        </p:txBody>
      </p:sp>
      <p:sp>
        <p:nvSpPr>
          <p:cNvPr id="5" name="テキスト ボックス 1"/>
          <p:cNvSpPr txBox="1">
            <a:spLocks noChangeArrowheads="1"/>
          </p:cNvSpPr>
          <p:nvPr/>
        </p:nvSpPr>
        <p:spPr bwMode="auto">
          <a:xfrm>
            <a:off x="1115616" y="1401965"/>
            <a:ext cx="705678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50000"/>
              </a:lnSpc>
              <a:spcBef>
                <a:spcPct val="0"/>
              </a:spcBef>
              <a:buFontTx/>
              <a:buNone/>
            </a:pPr>
            <a:r>
              <a:rPr lang="ja-JP" altLang="en-US" sz="2400" dirty="0">
                <a:latin typeface="Arial" charset="0"/>
              </a:rPr>
              <a:t>１</a:t>
            </a:r>
            <a:r>
              <a:rPr lang="ja-JP" altLang="en-US" sz="2400" dirty="0" smtClean="0">
                <a:latin typeface="Arial" charset="0"/>
              </a:rPr>
              <a:t>．研削　ダイヤモンド</a:t>
            </a:r>
            <a:r>
              <a:rPr lang="ja-JP" altLang="en-US" sz="2400" dirty="0">
                <a:latin typeface="Arial" charset="0"/>
              </a:rPr>
              <a:t>砥石　</a:t>
            </a:r>
            <a:r>
              <a:rPr lang="en-US" altLang="ja-JP" sz="2400" dirty="0">
                <a:latin typeface="Arial" charset="0"/>
              </a:rPr>
              <a:t>#325</a:t>
            </a:r>
          </a:p>
          <a:p>
            <a:pPr eaLnBrk="1" hangingPunct="1">
              <a:lnSpc>
                <a:spcPct val="150000"/>
              </a:lnSpc>
              <a:spcBef>
                <a:spcPct val="0"/>
              </a:spcBef>
              <a:buFontTx/>
              <a:buNone/>
            </a:pPr>
            <a:r>
              <a:rPr lang="ja-JP" altLang="en-US" sz="2400" dirty="0" smtClean="0">
                <a:latin typeface="Arial" charset="0"/>
              </a:rPr>
              <a:t>２．研削　ダイヤモンド</a:t>
            </a:r>
            <a:r>
              <a:rPr lang="ja-JP" altLang="en-US" sz="2400" dirty="0">
                <a:latin typeface="Arial" charset="0"/>
              </a:rPr>
              <a:t>砥石　</a:t>
            </a:r>
            <a:r>
              <a:rPr lang="en-US" altLang="ja-JP" sz="2400" dirty="0">
                <a:latin typeface="Arial" charset="0"/>
              </a:rPr>
              <a:t>#1200</a:t>
            </a:r>
          </a:p>
          <a:p>
            <a:pPr eaLnBrk="1" hangingPunct="1">
              <a:lnSpc>
                <a:spcPct val="150000"/>
              </a:lnSpc>
              <a:spcBef>
                <a:spcPct val="0"/>
              </a:spcBef>
              <a:buFontTx/>
              <a:buNone/>
            </a:pPr>
            <a:r>
              <a:rPr lang="ja-JP" altLang="en-US" sz="2400" dirty="0" smtClean="0">
                <a:latin typeface="Arial" charset="0"/>
              </a:rPr>
              <a:t>３．研削　ダイヤモンド</a:t>
            </a:r>
            <a:r>
              <a:rPr lang="ja-JP" altLang="en-US" sz="2400" dirty="0">
                <a:latin typeface="Arial" charset="0"/>
              </a:rPr>
              <a:t>砥石　</a:t>
            </a:r>
            <a:r>
              <a:rPr lang="en-US" altLang="ja-JP" sz="2400" dirty="0">
                <a:latin typeface="Arial" charset="0"/>
              </a:rPr>
              <a:t>#3000</a:t>
            </a:r>
          </a:p>
          <a:p>
            <a:pPr eaLnBrk="1" hangingPunct="1">
              <a:lnSpc>
                <a:spcPct val="150000"/>
              </a:lnSpc>
              <a:spcBef>
                <a:spcPct val="0"/>
              </a:spcBef>
              <a:buFontTx/>
              <a:buNone/>
            </a:pPr>
            <a:r>
              <a:rPr lang="ja-JP" altLang="en-US" sz="2400" dirty="0">
                <a:latin typeface="Arial" charset="0"/>
              </a:rPr>
              <a:t>　　　　　　</a:t>
            </a:r>
            <a:r>
              <a:rPr lang="ja-JP" altLang="en-US" sz="2400" dirty="0" smtClean="0">
                <a:latin typeface="Arial" charset="0"/>
              </a:rPr>
              <a:t>研削後の面</a:t>
            </a:r>
            <a:r>
              <a:rPr lang="ja-JP" altLang="en-US" sz="2400" dirty="0">
                <a:latin typeface="Arial" charset="0"/>
              </a:rPr>
              <a:t>粗さ　</a:t>
            </a:r>
            <a:r>
              <a:rPr lang="en-US" altLang="ja-JP" sz="2400" dirty="0">
                <a:latin typeface="Arial" charset="0"/>
              </a:rPr>
              <a:t>20 nm </a:t>
            </a:r>
            <a:r>
              <a:rPr lang="en-US" altLang="ja-JP" sz="2400" dirty="0" err="1">
                <a:latin typeface="Arial" charset="0"/>
              </a:rPr>
              <a:t>rms</a:t>
            </a:r>
            <a:r>
              <a:rPr lang="ja-JP" altLang="en-US" sz="2400" dirty="0">
                <a:latin typeface="Arial" charset="0"/>
              </a:rPr>
              <a:t>　</a:t>
            </a:r>
            <a:endParaRPr lang="en-US" altLang="ja-JP" sz="2400" dirty="0" smtClean="0">
              <a:latin typeface="Arial" charset="0"/>
            </a:endParaRPr>
          </a:p>
          <a:p>
            <a:pPr eaLnBrk="1" hangingPunct="1">
              <a:lnSpc>
                <a:spcPct val="150000"/>
              </a:lnSpc>
              <a:spcBef>
                <a:spcPct val="0"/>
              </a:spcBef>
              <a:buFontTx/>
              <a:buNone/>
            </a:pPr>
            <a:r>
              <a:rPr lang="ja-JP" altLang="en-US" sz="2400" dirty="0" smtClean="0">
                <a:latin typeface="Arial" charset="0"/>
              </a:rPr>
              <a:t>４．研磨　</a:t>
            </a:r>
            <a:r>
              <a:rPr lang="en-US" altLang="ja-JP" sz="2400" dirty="0" smtClean="0">
                <a:latin typeface="Arial" charset="0"/>
              </a:rPr>
              <a:t>CeO</a:t>
            </a:r>
            <a:r>
              <a:rPr lang="en-US" altLang="ja-JP" sz="2400" baseline="-25000" dirty="0" smtClean="0">
                <a:latin typeface="Arial" charset="0"/>
              </a:rPr>
              <a:t>2 </a:t>
            </a:r>
            <a:r>
              <a:rPr lang="ja-JP" altLang="en-US" sz="2400" dirty="0" smtClean="0">
                <a:latin typeface="Arial" charset="0"/>
              </a:rPr>
              <a:t>砥粒で３回</a:t>
            </a:r>
            <a:endParaRPr lang="en-US" altLang="ja-JP" sz="2400" dirty="0">
              <a:latin typeface="Arial" charset="0"/>
            </a:endParaRPr>
          </a:p>
          <a:p>
            <a:pPr eaLnBrk="1" hangingPunct="1">
              <a:lnSpc>
                <a:spcPct val="150000"/>
              </a:lnSpc>
              <a:spcBef>
                <a:spcPct val="0"/>
              </a:spcBef>
              <a:buFontTx/>
              <a:buNone/>
            </a:pPr>
            <a:r>
              <a:rPr lang="ja-JP" altLang="en-US" sz="2400" dirty="0">
                <a:latin typeface="Arial" charset="0"/>
              </a:rPr>
              <a:t>　　　</a:t>
            </a:r>
            <a:r>
              <a:rPr lang="ja-JP" altLang="en-US" sz="2400" dirty="0" smtClean="0">
                <a:latin typeface="Arial" charset="0"/>
              </a:rPr>
              <a:t>　　　研磨後の面粗さ</a:t>
            </a:r>
            <a:r>
              <a:rPr lang="en-US" altLang="ja-JP" sz="2400" dirty="0" smtClean="0">
                <a:latin typeface="Arial" charset="0"/>
              </a:rPr>
              <a:t>0.2 </a:t>
            </a:r>
            <a:r>
              <a:rPr lang="en-US" altLang="ja-JP" sz="2400" dirty="0">
                <a:latin typeface="Arial" charset="0"/>
              </a:rPr>
              <a:t>nm </a:t>
            </a:r>
            <a:r>
              <a:rPr lang="en-US" altLang="ja-JP" sz="2400" dirty="0" err="1">
                <a:latin typeface="Arial" charset="0"/>
              </a:rPr>
              <a:t>rms</a:t>
            </a:r>
            <a:r>
              <a:rPr lang="en-US" altLang="ja-JP" sz="2400" dirty="0">
                <a:latin typeface="Arial" charset="0"/>
              </a:rPr>
              <a:t> </a:t>
            </a:r>
            <a:r>
              <a:rPr lang="ja-JP" altLang="en-US" sz="2400" dirty="0" err="1">
                <a:latin typeface="Arial" charset="0"/>
              </a:rPr>
              <a:t>まで</a:t>
            </a:r>
            <a:r>
              <a:rPr lang="ja-JP" altLang="en-US" sz="2400" dirty="0">
                <a:latin typeface="Arial" charset="0"/>
              </a:rPr>
              <a:t>仕上げ</a:t>
            </a:r>
            <a:endParaRPr lang="en-US" altLang="ja-JP" sz="2400" dirty="0">
              <a:latin typeface="Arial" charset="0"/>
            </a:endParaRPr>
          </a:p>
          <a:p>
            <a:pPr eaLnBrk="1" hangingPunct="1">
              <a:lnSpc>
                <a:spcPct val="150000"/>
              </a:lnSpc>
              <a:spcBef>
                <a:spcPct val="0"/>
              </a:spcBef>
              <a:buFontTx/>
              <a:buNone/>
            </a:pPr>
            <a:r>
              <a:rPr lang="ja-JP" altLang="en-US" sz="2400" dirty="0" smtClean="0">
                <a:latin typeface="Arial" charset="0"/>
              </a:rPr>
              <a:t>５．</a:t>
            </a:r>
            <a:r>
              <a:rPr lang="ja-JP" altLang="en-US" sz="2400" dirty="0">
                <a:latin typeface="Arial" charset="0"/>
              </a:rPr>
              <a:t>イオンビームスパッタリングによる成膜</a:t>
            </a:r>
            <a:endParaRPr lang="en-US" altLang="ja-JP" sz="2400" dirty="0">
              <a:latin typeface="Arial" charset="0"/>
            </a:endParaRPr>
          </a:p>
          <a:p>
            <a:pPr eaLnBrk="1" hangingPunct="1">
              <a:lnSpc>
                <a:spcPct val="150000"/>
              </a:lnSpc>
              <a:spcBef>
                <a:spcPct val="0"/>
              </a:spcBef>
              <a:buFontTx/>
              <a:buNone/>
            </a:pPr>
            <a:r>
              <a:rPr lang="ja-JP" altLang="en-US" sz="2400" dirty="0">
                <a:latin typeface="Arial" charset="0"/>
              </a:rPr>
              <a:t>　　　</a:t>
            </a:r>
            <a:r>
              <a:rPr lang="en-US" altLang="ja-JP" sz="2400" dirty="0" err="1">
                <a:latin typeface="Arial" charset="0"/>
              </a:rPr>
              <a:t>NiC</a:t>
            </a:r>
            <a:r>
              <a:rPr lang="en-US" altLang="ja-JP" sz="2400" dirty="0">
                <a:latin typeface="Arial" charset="0"/>
              </a:rPr>
              <a:t>/Ti</a:t>
            </a:r>
            <a:r>
              <a:rPr lang="ja-JP" altLang="en-US" sz="2400" dirty="0">
                <a:latin typeface="Arial" charset="0"/>
              </a:rPr>
              <a:t>多層膜　</a:t>
            </a:r>
          </a:p>
        </p:txBody>
      </p:sp>
    </p:spTree>
    <p:extLst>
      <p:ext uri="{BB962C8B-B14F-4D97-AF65-F5344CB8AC3E}">
        <p14:creationId xmlns:p14="http://schemas.microsoft.com/office/powerpoint/2010/main" val="11815469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タイトル 1"/>
          <p:cNvSpPr>
            <a:spLocks noGrp="1"/>
          </p:cNvSpPr>
          <p:nvPr>
            <p:ph type="title"/>
          </p:nvPr>
        </p:nvSpPr>
        <p:spPr>
          <a:xfrm>
            <a:off x="1871700" y="404664"/>
            <a:ext cx="5112568" cy="504055"/>
          </a:xfrm>
        </p:spPr>
        <p:txBody>
          <a:bodyPr/>
          <a:lstStyle/>
          <a:p>
            <a:r>
              <a:rPr lang="ja-JP" altLang="en-US" sz="2800" dirty="0" smtClean="0"/>
              <a:t>石英ガラスの</a:t>
            </a:r>
            <a:r>
              <a:rPr lang="en-US" altLang="ja-JP" sz="2800" dirty="0" smtClean="0"/>
              <a:t>SSD</a:t>
            </a:r>
            <a:endParaRPr lang="ja-JP" altLang="en-US" sz="2800" dirty="0" smtClean="0"/>
          </a:p>
        </p:txBody>
      </p:sp>
      <p:sp>
        <p:nvSpPr>
          <p:cNvPr id="28" name="テキスト ボックス 23"/>
          <p:cNvSpPr txBox="1">
            <a:spLocks noChangeArrowheads="1"/>
          </p:cNvSpPr>
          <p:nvPr/>
        </p:nvSpPr>
        <p:spPr bwMode="auto">
          <a:xfrm>
            <a:off x="488822" y="5435475"/>
            <a:ext cx="2700300" cy="707886"/>
          </a:xfrm>
          <a:prstGeom prst="rect">
            <a:avLst/>
          </a:prstGeom>
          <a:noFill/>
          <a:ln w="9525">
            <a:noFill/>
            <a:miter lim="800000"/>
            <a:headEnd/>
            <a:tailEnd/>
          </a:ln>
        </p:spPr>
        <p:txBody>
          <a:bodyPr wrap="square">
            <a:spAutoFit/>
          </a:bodyPr>
          <a:lstStyle/>
          <a:p>
            <a:r>
              <a:rPr lang="ja-JP" altLang="en-US" sz="2000" dirty="0"/>
              <a:t>ダイヤモンド砥石</a:t>
            </a:r>
            <a:r>
              <a:rPr lang="en-US" altLang="ja-JP" sz="2000" dirty="0"/>
              <a:t>#320</a:t>
            </a:r>
            <a:r>
              <a:rPr lang="ja-JP" altLang="en-US" sz="2000" dirty="0" err="1"/>
              <a:t>、</a:t>
            </a:r>
            <a:r>
              <a:rPr lang="en-US" altLang="ja-JP" sz="2000" dirty="0"/>
              <a:t>#1200</a:t>
            </a:r>
            <a:r>
              <a:rPr lang="ja-JP" altLang="en-US" sz="2000" dirty="0" err="1"/>
              <a:t>、</a:t>
            </a:r>
            <a:r>
              <a:rPr lang="en-US" altLang="ja-JP" sz="2000" dirty="0"/>
              <a:t>#3000 </a:t>
            </a:r>
            <a:r>
              <a:rPr lang="ja-JP" altLang="en-US" sz="2000" dirty="0"/>
              <a:t>で</a:t>
            </a:r>
            <a:r>
              <a:rPr lang="ja-JP" altLang="en-US" sz="2000" dirty="0" smtClean="0"/>
              <a:t>研削</a:t>
            </a:r>
            <a:endParaRPr lang="ja-JP" altLang="en-US" sz="2000" dirty="0"/>
          </a:p>
        </p:txBody>
      </p:sp>
      <p:grpSp>
        <p:nvGrpSpPr>
          <p:cNvPr id="24" name="グループ化 23"/>
          <p:cNvGrpSpPr/>
          <p:nvPr/>
        </p:nvGrpSpPr>
        <p:grpSpPr>
          <a:xfrm>
            <a:off x="611310" y="1023748"/>
            <a:ext cx="2232002" cy="2065443"/>
            <a:chOff x="755576" y="1124744"/>
            <a:chExt cx="2309844" cy="1983687"/>
          </a:xfrm>
        </p:grpSpPr>
        <p:pic>
          <p:nvPicPr>
            <p:cNvPr id="34" name="Picture 3" descr="F:\DCIM\102NIKON\DSCN6181.JPG"/>
            <p:cNvPicPr>
              <a:picLocks noChangeAspect="1" noChangeArrowheads="1"/>
            </p:cNvPicPr>
            <p:nvPr/>
          </p:nvPicPr>
          <p:blipFill>
            <a:blip r:embed="rId3" cstate="print"/>
            <a:srcRect/>
            <a:stretch>
              <a:fillRect/>
            </a:stretch>
          </p:blipFill>
          <p:spPr bwMode="auto">
            <a:xfrm>
              <a:off x="755576" y="1124744"/>
              <a:ext cx="2309844" cy="1983687"/>
            </a:xfrm>
            <a:prstGeom prst="rect">
              <a:avLst/>
            </a:prstGeom>
            <a:noFill/>
          </p:spPr>
        </p:pic>
        <p:grpSp>
          <p:nvGrpSpPr>
            <p:cNvPr id="35" name="グループ化 36"/>
            <p:cNvGrpSpPr/>
            <p:nvPr/>
          </p:nvGrpSpPr>
          <p:grpSpPr>
            <a:xfrm>
              <a:off x="2231740" y="2600908"/>
              <a:ext cx="795891" cy="400555"/>
              <a:chOff x="3952868" y="5543859"/>
              <a:chExt cx="714380" cy="314033"/>
            </a:xfrm>
          </p:grpSpPr>
          <p:cxnSp>
            <p:nvCxnSpPr>
              <p:cNvPr id="36" name="直線矢印コネクタ 35"/>
              <p:cNvCxnSpPr/>
              <p:nvPr/>
            </p:nvCxnSpPr>
            <p:spPr>
              <a:xfrm>
                <a:off x="3970342" y="5856304"/>
                <a:ext cx="696906" cy="1588"/>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3952868" y="5543859"/>
                <a:ext cx="678429" cy="307777"/>
              </a:xfrm>
              <a:prstGeom prst="rect">
                <a:avLst/>
              </a:prstGeom>
              <a:noFill/>
            </p:spPr>
            <p:txBody>
              <a:bodyPr wrap="square" rtlCol="0">
                <a:spAutoFit/>
              </a:bodyPr>
              <a:lstStyle/>
              <a:p>
                <a:pPr algn="ctr"/>
                <a:r>
                  <a:rPr kumimoji="1" lang="en-US" altLang="ja-JP" sz="1400" b="1" dirty="0" smtClean="0">
                    <a:solidFill>
                      <a:schemeClr val="bg1">
                        <a:lumMod val="95000"/>
                      </a:schemeClr>
                    </a:solidFill>
                    <a:latin typeface="Arial" pitchFamily="34" charset="0"/>
                    <a:cs typeface="Arial" pitchFamily="34" charset="0"/>
                  </a:rPr>
                  <a:t>1mm</a:t>
                </a:r>
                <a:endParaRPr kumimoji="1" lang="ja-JP" altLang="en-US" sz="1400" b="1" dirty="0">
                  <a:solidFill>
                    <a:schemeClr val="bg1">
                      <a:lumMod val="95000"/>
                    </a:schemeClr>
                  </a:solidFill>
                  <a:latin typeface="Arial" pitchFamily="34" charset="0"/>
                  <a:cs typeface="Arial" pitchFamily="34" charset="0"/>
                </a:endParaRPr>
              </a:p>
            </p:txBody>
          </p:sp>
        </p:grpSp>
      </p:grpSp>
      <p:pic>
        <p:nvPicPr>
          <p:cNvPr id="38" name="Picture 3"/>
          <p:cNvPicPr>
            <a:picLocks noChangeAspect="1" noChangeArrowheads="1"/>
          </p:cNvPicPr>
          <p:nvPr/>
        </p:nvPicPr>
        <p:blipFill>
          <a:blip r:embed="rId4" cstate="print"/>
          <a:srcRect/>
          <a:stretch>
            <a:fillRect/>
          </a:stretch>
        </p:blipFill>
        <p:spPr bwMode="auto">
          <a:xfrm>
            <a:off x="417342" y="3212977"/>
            <a:ext cx="2535147" cy="2196243"/>
          </a:xfrm>
          <a:prstGeom prst="rect">
            <a:avLst/>
          </a:prstGeom>
          <a:noFill/>
          <a:ln w="9525">
            <a:noFill/>
            <a:miter lim="800000"/>
            <a:headEnd/>
            <a:tailEnd/>
          </a:ln>
        </p:spPr>
      </p:pic>
      <p:grpSp>
        <p:nvGrpSpPr>
          <p:cNvPr id="39" name="グループ化 48"/>
          <p:cNvGrpSpPr>
            <a:grpSpLocks/>
          </p:cNvGrpSpPr>
          <p:nvPr/>
        </p:nvGrpSpPr>
        <p:grpSpPr bwMode="auto">
          <a:xfrm>
            <a:off x="3096972" y="994398"/>
            <a:ext cx="2622148" cy="2058021"/>
            <a:chOff x="2527300" y="4318000"/>
            <a:chExt cx="1912938" cy="1554163"/>
          </a:xfrm>
        </p:grpSpPr>
        <p:pic>
          <p:nvPicPr>
            <p:cNvPr id="40" name="Picture 2" descr="J:\ミラー表面光学顕微鏡写真\3hエッチング後表面\x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7300" y="4318000"/>
              <a:ext cx="191293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グループ化 29"/>
            <p:cNvGrpSpPr>
              <a:grpSpLocks/>
            </p:cNvGrpSpPr>
            <p:nvPr/>
          </p:nvGrpSpPr>
          <p:grpSpPr bwMode="auto">
            <a:xfrm>
              <a:off x="3781425" y="5472113"/>
              <a:ext cx="658813" cy="314325"/>
              <a:chOff x="3952868" y="5543859"/>
              <a:chExt cx="714380" cy="314033"/>
            </a:xfrm>
          </p:grpSpPr>
          <p:cxnSp>
            <p:nvCxnSpPr>
              <p:cNvPr id="42" name="直線矢印コネクタ 41"/>
              <p:cNvCxnSpPr/>
              <p:nvPr/>
            </p:nvCxnSpPr>
            <p:spPr>
              <a:xfrm>
                <a:off x="3969724" y="5856095"/>
                <a:ext cx="697524" cy="125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952743" y="5543802"/>
                <a:ext cx="677931" cy="307296"/>
              </a:xfrm>
              <a:prstGeom prst="rect">
                <a:avLst/>
              </a:prstGeom>
              <a:noFill/>
            </p:spPr>
            <p:txBody>
              <a:bodyPr>
                <a:spAutoFit/>
              </a:bodyPr>
              <a:lstStyle/>
              <a:p>
                <a:pPr algn="ctr" fontAlgn="auto">
                  <a:spcBef>
                    <a:spcPts val="0"/>
                  </a:spcBef>
                  <a:spcAft>
                    <a:spcPts val="0"/>
                  </a:spcAft>
                  <a:defRPr/>
                </a:pPr>
                <a:r>
                  <a:rPr lang="en-US" altLang="ja-JP" sz="1400" b="1" dirty="0">
                    <a:solidFill>
                      <a:schemeClr val="bg1">
                        <a:lumMod val="95000"/>
                      </a:schemeClr>
                    </a:solidFill>
                    <a:latin typeface="Arial" pitchFamily="34" charset="0"/>
                    <a:ea typeface="+mn-ea"/>
                    <a:cs typeface="Arial" pitchFamily="34" charset="0"/>
                  </a:rPr>
                  <a:t>1mm</a:t>
                </a:r>
                <a:endParaRPr lang="ja-JP" altLang="en-US" sz="1400" b="1" dirty="0">
                  <a:solidFill>
                    <a:schemeClr val="bg1">
                      <a:lumMod val="95000"/>
                    </a:schemeClr>
                  </a:solidFill>
                  <a:latin typeface="Arial" pitchFamily="34" charset="0"/>
                  <a:ea typeface="+mn-ea"/>
                  <a:cs typeface="Arial" pitchFamily="34" charset="0"/>
                </a:endParaRPr>
              </a:p>
            </p:txBody>
          </p:sp>
        </p:grpSp>
      </p:grpSp>
      <p:sp>
        <p:nvSpPr>
          <p:cNvPr id="44" name="テキスト ボックス 16"/>
          <p:cNvSpPr txBox="1">
            <a:spLocks noChangeArrowheads="1"/>
          </p:cNvSpPr>
          <p:nvPr/>
        </p:nvSpPr>
        <p:spPr bwMode="auto">
          <a:xfrm>
            <a:off x="3321071" y="542865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2000" dirty="0">
                <a:cs typeface="Arial" charset="0"/>
              </a:rPr>
              <a:t>約</a:t>
            </a:r>
            <a:r>
              <a:rPr lang="en-US" altLang="ja-JP" sz="2000" dirty="0">
                <a:cs typeface="Arial" charset="0"/>
              </a:rPr>
              <a:t>10</a:t>
            </a:r>
            <a:r>
              <a:rPr kumimoji="0" lang="en-US" altLang="ja-JP" sz="2000" dirty="0">
                <a:cs typeface="Arial" charset="0"/>
              </a:rPr>
              <a:t>μm</a:t>
            </a:r>
            <a:r>
              <a:rPr kumimoji="0" lang="ja-JP" altLang="en-US" sz="2000" dirty="0">
                <a:cs typeface="Arial" charset="0"/>
              </a:rPr>
              <a:t>エッチング後</a:t>
            </a:r>
            <a:endParaRPr lang="ja-JP" altLang="en-US" sz="2000" dirty="0">
              <a:cs typeface="Arial" charset="0"/>
            </a:endParaRPr>
          </a:p>
        </p:txBody>
      </p:sp>
      <p:sp>
        <p:nvSpPr>
          <p:cNvPr id="46" name="テキスト ボックス 19"/>
          <p:cNvSpPr txBox="1">
            <a:spLocks noChangeArrowheads="1"/>
          </p:cNvSpPr>
          <p:nvPr/>
        </p:nvSpPr>
        <p:spPr bwMode="auto">
          <a:xfrm>
            <a:off x="3096972" y="5795190"/>
            <a:ext cx="58093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600" dirty="0">
                <a:cs typeface="Arial" charset="0"/>
              </a:rPr>
              <a:t>HF</a:t>
            </a:r>
            <a:r>
              <a:rPr lang="ja-JP" altLang="en-US" sz="1600" dirty="0">
                <a:cs typeface="Arial" charset="0"/>
              </a:rPr>
              <a:t>（</a:t>
            </a:r>
            <a:r>
              <a:rPr lang="en-US" altLang="ja-JP" sz="1600" dirty="0">
                <a:cs typeface="Arial" charset="0"/>
              </a:rPr>
              <a:t>10 </a:t>
            </a:r>
            <a:r>
              <a:rPr lang="en-US" altLang="ja-JP" sz="1600" dirty="0" err="1">
                <a:cs typeface="Arial" charset="0"/>
              </a:rPr>
              <a:t>wt</a:t>
            </a:r>
            <a:r>
              <a:rPr lang="en-US" altLang="ja-JP" sz="1600" dirty="0">
                <a:cs typeface="Arial" charset="0"/>
              </a:rPr>
              <a:t>%, 21</a:t>
            </a:r>
            <a:r>
              <a:rPr lang="ja-JP" altLang="en-US" sz="1600" dirty="0">
                <a:cs typeface="Arial" charset="0"/>
              </a:rPr>
              <a:t>℃</a:t>
            </a:r>
            <a:r>
              <a:rPr lang="en-US" altLang="ja-JP" sz="1600" dirty="0">
                <a:cs typeface="Arial" charset="0"/>
              </a:rPr>
              <a:t>, </a:t>
            </a:r>
            <a:r>
              <a:rPr lang="en-US" altLang="ja-JP" sz="1600" dirty="0" err="1">
                <a:cs typeface="Arial" charset="0"/>
              </a:rPr>
              <a:t>Er</a:t>
            </a:r>
            <a:r>
              <a:rPr lang="en-US" altLang="ja-JP" sz="1600" dirty="0">
                <a:cs typeface="Arial" charset="0"/>
              </a:rPr>
              <a:t>=0.06</a:t>
            </a:r>
            <a:r>
              <a:rPr kumimoji="0" lang="en-US" altLang="ja-JP" sz="1600" dirty="0">
                <a:cs typeface="Arial" charset="0"/>
              </a:rPr>
              <a:t> µm/min </a:t>
            </a:r>
            <a:r>
              <a:rPr lang="ja-JP" altLang="en-US" sz="1600" dirty="0">
                <a:cs typeface="Arial" charset="0"/>
              </a:rPr>
              <a:t>）浸漬エッチング</a:t>
            </a:r>
            <a:r>
              <a:rPr kumimoji="0" lang="ja-JP" altLang="en-US" sz="1600" dirty="0">
                <a:cs typeface="Arial" charset="0"/>
              </a:rPr>
              <a:t>による加工変質層の表出試験（</a:t>
            </a:r>
            <a:r>
              <a:rPr lang="ja-JP" altLang="en-US" sz="1600" dirty="0">
                <a:cs typeface="Arial" charset="0"/>
              </a:rPr>
              <a:t>光学顕微鏡像）</a:t>
            </a:r>
          </a:p>
        </p:txBody>
      </p:sp>
      <p:grpSp>
        <p:nvGrpSpPr>
          <p:cNvPr id="47" name="グループ化 53"/>
          <p:cNvGrpSpPr>
            <a:grpSpLocks/>
          </p:cNvGrpSpPr>
          <p:nvPr/>
        </p:nvGrpSpPr>
        <p:grpSpPr bwMode="auto">
          <a:xfrm>
            <a:off x="5976156" y="1004300"/>
            <a:ext cx="2484276" cy="2048119"/>
            <a:chOff x="4637088" y="4318000"/>
            <a:chExt cx="1911350" cy="1554163"/>
          </a:xfrm>
        </p:grpSpPr>
        <p:pic>
          <p:nvPicPr>
            <p:cNvPr id="48" name="Picture 2" descr="J:\ミラー表面光学顕微鏡写真\60hエッチング後表面\x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7088" y="4318000"/>
              <a:ext cx="19113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グループ化 30"/>
            <p:cNvGrpSpPr>
              <a:grpSpLocks/>
            </p:cNvGrpSpPr>
            <p:nvPr/>
          </p:nvGrpSpPr>
          <p:grpSpPr bwMode="auto">
            <a:xfrm>
              <a:off x="5889625" y="5472113"/>
              <a:ext cx="658813" cy="314325"/>
              <a:chOff x="3952868" y="5543859"/>
              <a:chExt cx="714380" cy="314033"/>
            </a:xfrm>
          </p:grpSpPr>
          <p:cxnSp>
            <p:nvCxnSpPr>
              <p:cNvPr id="50" name="直線矢印コネクタ 49"/>
              <p:cNvCxnSpPr/>
              <p:nvPr/>
            </p:nvCxnSpPr>
            <p:spPr>
              <a:xfrm>
                <a:off x="3970349" y="5857008"/>
                <a:ext cx="696899" cy="1201"/>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3953510" y="5543339"/>
                <a:ext cx="677468" cy="308862"/>
              </a:xfrm>
              <a:prstGeom prst="rect">
                <a:avLst/>
              </a:prstGeom>
              <a:noFill/>
            </p:spPr>
            <p:txBody>
              <a:bodyPr>
                <a:spAutoFit/>
              </a:bodyPr>
              <a:lstStyle/>
              <a:p>
                <a:pPr algn="ctr" fontAlgn="auto">
                  <a:spcBef>
                    <a:spcPts val="0"/>
                  </a:spcBef>
                  <a:spcAft>
                    <a:spcPts val="0"/>
                  </a:spcAft>
                  <a:defRPr/>
                </a:pPr>
                <a:r>
                  <a:rPr lang="en-US" altLang="ja-JP" sz="1400" b="1" dirty="0">
                    <a:solidFill>
                      <a:schemeClr val="bg1">
                        <a:lumMod val="95000"/>
                      </a:schemeClr>
                    </a:solidFill>
                    <a:latin typeface="Arial" pitchFamily="34" charset="0"/>
                    <a:ea typeface="+mn-ea"/>
                    <a:cs typeface="Arial" pitchFamily="34" charset="0"/>
                  </a:rPr>
                  <a:t>1mm</a:t>
                </a:r>
                <a:endParaRPr lang="ja-JP" altLang="en-US" sz="1400" b="1" dirty="0">
                  <a:solidFill>
                    <a:schemeClr val="bg1">
                      <a:lumMod val="95000"/>
                    </a:schemeClr>
                  </a:solidFill>
                  <a:latin typeface="Arial" pitchFamily="34" charset="0"/>
                  <a:ea typeface="+mn-ea"/>
                  <a:cs typeface="Arial" pitchFamily="34" charset="0"/>
                </a:endParaRPr>
              </a:p>
            </p:txBody>
          </p:sp>
        </p:grpSp>
      </p:grpSp>
      <p:sp>
        <p:nvSpPr>
          <p:cNvPr id="52" name="テキスト ボックス 21"/>
          <p:cNvSpPr txBox="1">
            <a:spLocks noChangeArrowheads="1"/>
          </p:cNvSpPr>
          <p:nvPr/>
        </p:nvSpPr>
        <p:spPr bwMode="auto">
          <a:xfrm>
            <a:off x="6092144" y="5389308"/>
            <a:ext cx="2592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2000" dirty="0">
                <a:cs typeface="Arial" charset="0"/>
              </a:rPr>
              <a:t>約</a:t>
            </a:r>
            <a:r>
              <a:rPr lang="en-US" altLang="ja-JP" sz="2000" dirty="0">
                <a:cs typeface="Arial" charset="0"/>
              </a:rPr>
              <a:t>200</a:t>
            </a:r>
            <a:r>
              <a:rPr kumimoji="0" lang="en-US" altLang="ja-JP" sz="2000" dirty="0">
                <a:cs typeface="Arial" charset="0"/>
              </a:rPr>
              <a:t>μm</a:t>
            </a:r>
            <a:r>
              <a:rPr kumimoji="0" lang="ja-JP" altLang="en-US" sz="2000" dirty="0">
                <a:cs typeface="Arial" charset="0"/>
              </a:rPr>
              <a:t>エッチング後</a:t>
            </a:r>
            <a:endParaRPr lang="ja-JP" altLang="en-US" sz="2000" dirty="0">
              <a:cs typeface="Arial" charset="0"/>
            </a:endParaRPr>
          </a:p>
        </p:txBody>
      </p:sp>
      <p:pic>
        <p:nvPicPr>
          <p:cNvPr id="53" name="Picture 4"/>
          <p:cNvPicPr>
            <a:picLocks noChangeAspect="1" noChangeArrowheads="1"/>
          </p:cNvPicPr>
          <p:nvPr/>
        </p:nvPicPr>
        <p:blipFill>
          <a:blip r:embed="rId7">
            <a:extLst>
              <a:ext uri="{28A0092B-C50C-407E-A947-70E740481C1C}">
                <a14:useLocalDpi xmlns:a14="http://schemas.microsoft.com/office/drawing/2010/main" val="0"/>
              </a:ext>
            </a:extLst>
          </a:blip>
          <a:srcRect l="1089" t="1392" r="1004" b="1755"/>
          <a:stretch>
            <a:fillRect/>
          </a:stretch>
        </p:blipFill>
        <p:spPr bwMode="auto">
          <a:xfrm>
            <a:off x="3043392" y="3212977"/>
            <a:ext cx="2536720" cy="217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0132" y="3104964"/>
            <a:ext cx="2641119" cy="228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394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2159732" y="512676"/>
            <a:ext cx="4716463" cy="581025"/>
          </a:xfrm>
        </p:spPr>
        <p:txBody>
          <a:bodyPr/>
          <a:lstStyle/>
          <a:p>
            <a:pPr eaLnBrk="1" hangingPunct="1"/>
            <a:r>
              <a:rPr lang="ja-JP" altLang="en-US" dirty="0" smtClean="0"/>
              <a:t>光学赤外線望遠鏡</a:t>
            </a:r>
          </a:p>
        </p:txBody>
      </p:sp>
      <p:sp>
        <p:nvSpPr>
          <p:cNvPr id="10245" name="Text Box 4"/>
          <p:cNvSpPr txBox="1">
            <a:spLocks noChangeArrowheads="1"/>
          </p:cNvSpPr>
          <p:nvPr/>
        </p:nvSpPr>
        <p:spPr bwMode="auto">
          <a:xfrm>
            <a:off x="684212" y="1484784"/>
            <a:ext cx="45005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kumimoji="0" lang="ja-JP" altLang="en-US" sz="2400" dirty="0">
                <a:solidFill>
                  <a:srgbClr val="0000CC"/>
                </a:solidFill>
              </a:rPr>
              <a:t>国立天文台岡山天体物理</a:t>
            </a:r>
            <a:r>
              <a:rPr kumimoji="0" lang="ja-JP" altLang="en-US" sz="2400" dirty="0" smtClean="0">
                <a:solidFill>
                  <a:srgbClr val="0000CC"/>
                </a:solidFill>
              </a:rPr>
              <a:t>観測所口径</a:t>
            </a:r>
            <a:r>
              <a:rPr kumimoji="0" lang="en-US" altLang="ja-JP" sz="2400" dirty="0">
                <a:solidFill>
                  <a:srgbClr val="0000CC"/>
                </a:solidFill>
              </a:rPr>
              <a:t>3.8</a:t>
            </a:r>
            <a:r>
              <a:rPr kumimoji="0" lang="ja-JP" altLang="en-US" sz="2400" dirty="0" err="1">
                <a:solidFill>
                  <a:srgbClr val="0000CC"/>
                </a:solidFill>
              </a:rPr>
              <a:t>ｍ</a:t>
            </a:r>
            <a:r>
              <a:rPr kumimoji="0" lang="ja-JP" altLang="en-US" sz="2400" dirty="0" smtClean="0">
                <a:solidFill>
                  <a:srgbClr val="0000CC"/>
                </a:solidFill>
              </a:rPr>
              <a:t>の赤外線望遠鏡</a:t>
            </a:r>
            <a:endParaRPr kumimoji="0" lang="ja-JP" altLang="en-US" sz="2400" dirty="0">
              <a:solidFill>
                <a:srgbClr val="0000CC"/>
              </a:solidFill>
            </a:endParaRPr>
          </a:p>
        </p:txBody>
      </p:sp>
      <p:pic>
        <p:nvPicPr>
          <p:cNvPr id="10246" name="図 43" descr="k3m4_c4tr.gif"/>
          <p:cNvPicPr>
            <a:picLocks noGrp="1" noChangeAspect="1"/>
          </p:cNvPicPr>
          <p:nvPr>
            <p:ph idx="1"/>
          </p:nvPr>
        </p:nvPicPr>
        <p:blipFill>
          <a:blip r:embed="rId2">
            <a:extLst>
              <a:ext uri="{28A0092B-C50C-407E-A947-70E740481C1C}">
                <a14:useLocalDpi xmlns:a14="http://schemas.microsoft.com/office/drawing/2010/main" val="0"/>
              </a:ext>
            </a:extLst>
          </a:blip>
          <a:srcRect l="7352" r="14519"/>
          <a:stretch>
            <a:fillRect/>
          </a:stretch>
        </p:blipFill>
        <p:spPr>
          <a:xfrm>
            <a:off x="4824028" y="1693228"/>
            <a:ext cx="3974654" cy="41838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588" y="2852936"/>
            <a:ext cx="3312982" cy="214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863588" y="5193196"/>
            <a:ext cx="2988332" cy="74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lnSpc>
                <a:spcPts val="1800"/>
              </a:lnSpc>
              <a:spcBef>
                <a:spcPct val="50000"/>
              </a:spcBef>
            </a:pPr>
            <a:r>
              <a:rPr lang="ja-JP" altLang="en-US" sz="2400" dirty="0" smtClean="0"/>
              <a:t>分割鏡</a:t>
            </a:r>
            <a:endParaRPr lang="en-US" altLang="ja-JP" sz="2400" dirty="0" smtClean="0"/>
          </a:p>
          <a:p>
            <a:pPr algn="ctr" eaLnBrk="1" hangingPunct="1">
              <a:lnSpc>
                <a:spcPts val="1800"/>
              </a:lnSpc>
              <a:spcBef>
                <a:spcPct val="50000"/>
              </a:spcBef>
            </a:pPr>
            <a:r>
              <a:rPr lang="ja-JP" altLang="en-US" sz="2400" dirty="0" smtClean="0"/>
              <a:t>（低熱膨張ガラス）</a:t>
            </a:r>
            <a:endParaRPr lang="ja-JP" altLang="en-US" sz="2400" dirty="0"/>
          </a:p>
        </p:txBody>
      </p:sp>
    </p:spTree>
    <p:extLst>
      <p:ext uri="{BB962C8B-B14F-4D97-AF65-F5344CB8AC3E}">
        <p14:creationId xmlns:p14="http://schemas.microsoft.com/office/powerpoint/2010/main" val="28944014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タイトル 1"/>
          <p:cNvSpPr>
            <a:spLocks noGrp="1"/>
          </p:cNvSpPr>
          <p:nvPr>
            <p:ph type="title"/>
          </p:nvPr>
        </p:nvSpPr>
        <p:spPr>
          <a:xfrm>
            <a:off x="1979712" y="440668"/>
            <a:ext cx="5004556" cy="540060"/>
          </a:xfrm>
        </p:spPr>
        <p:txBody>
          <a:bodyPr/>
          <a:lstStyle/>
          <a:p>
            <a:r>
              <a:rPr lang="ja-JP" altLang="en-US" sz="2800" dirty="0" smtClean="0"/>
              <a:t>石英ガラスの</a:t>
            </a:r>
            <a:r>
              <a:rPr lang="en-US" altLang="ja-JP" sz="2800" dirty="0" smtClean="0"/>
              <a:t>SSD</a:t>
            </a:r>
            <a:endParaRPr lang="ja-JP" altLang="en-US" sz="2800" dirty="0" smtClean="0"/>
          </a:p>
        </p:txBody>
      </p:sp>
      <p:grpSp>
        <p:nvGrpSpPr>
          <p:cNvPr id="17" name="グループ化 46"/>
          <p:cNvGrpSpPr/>
          <p:nvPr/>
        </p:nvGrpSpPr>
        <p:grpSpPr>
          <a:xfrm>
            <a:off x="1085252" y="1185122"/>
            <a:ext cx="2365672" cy="1982903"/>
            <a:chOff x="6746651" y="4302692"/>
            <a:chExt cx="1913801" cy="1555200"/>
          </a:xfrm>
        </p:grpSpPr>
        <p:pic>
          <p:nvPicPr>
            <p:cNvPr id="18" name="Picture 4" descr="F:\DCIM\102NIKON\DSCN6196.JPG"/>
            <p:cNvPicPr>
              <a:picLocks noChangeAspect="1" noChangeArrowheads="1"/>
            </p:cNvPicPr>
            <p:nvPr/>
          </p:nvPicPr>
          <p:blipFill>
            <a:blip r:embed="rId3" cstate="print"/>
            <a:srcRect/>
            <a:stretch>
              <a:fillRect/>
            </a:stretch>
          </p:blipFill>
          <p:spPr bwMode="auto">
            <a:xfrm>
              <a:off x="6746651" y="4302692"/>
              <a:ext cx="1913801" cy="1555200"/>
            </a:xfrm>
            <a:prstGeom prst="rect">
              <a:avLst/>
            </a:prstGeom>
            <a:noFill/>
          </p:spPr>
        </p:pic>
        <p:grpSp>
          <p:nvGrpSpPr>
            <p:cNvPr id="19" name="グループ化 40"/>
            <p:cNvGrpSpPr/>
            <p:nvPr/>
          </p:nvGrpSpPr>
          <p:grpSpPr>
            <a:xfrm>
              <a:off x="8001024" y="5472422"/>
              <a:ext cx="659428" cy="314033"/>
              <a:chOff x="3952868" y="5543859"/>
              <a:chExt cx="714380" cy="314033"/>
            </a:xfrm>
          </p:grpSpPr>
          <p:cxnSp>
            <p:nvCxnSpPr>
              <p:cNvPr id="20" name="直線矢印コネクタ 19"/>
              <p:cNvCxnSpPr/>
              <p:nvPr/>
            </p:nvCxnSpPr>
            <p:spPr>
              <a:xfrm>
                <a:off x="3970342" y="5856304"/>
                <a:ext cx="696906" cy="1588"/>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3952868" y="5543859"/>
                <a:ext cx="678429" cy="307777"/>
              </a:xfrm>
              <a:prstGeom prst="rect">
                <a:avLst/>
              </a:prstGeom>
              <a:noFill/>
            </p:spPr>
            <p:txBody>
              <a:bodyPr wrap="square" rtlCol="0">
                <a:spAutoFit/>
              </a:bodyPr>
              <a:lstStyle/>
              <a:p>
                <a:pPr algn="ctr"/>
                <a:r>
                  <a:rPr kumimoji="1" lang="en-US" altLang="ja-JP" sz="1400" b="1" dirty="0" smtClean="0">
                    <a:solidFill>
                      <a:schemeClr val="bg1">
                        <a:lumMod val="95000"/>
                      </a:schemeClr>
                    </a:solidFill>
                    <a:latin typeface="Arial" pitchFamily="34" charset="0"/>
                    <a:cs typeface="Arial" pitchFamily="34" charset="0"/>
                  </a:rPr>
                  <a:t>1mm</a:t>
                </a:r>
                <a:endParaRPr kumimoji="1" lang="ja-JP" altLang="en-US" sz="1400" b="1" dirty="0">
                  <a:solidFill>
                    <a:schemeClr val="bg1">
                      <a:lumMod val="95000"/>
                    </a:schemeClr>
                  </a:solidFill>
                  <a:latin typeface="Arial" pitchFamily="34" charset="0"/>
                  <a:cs typeface="Arial" pitchFamily="34" charset="0"/>
                </a:endParaRPr>
              </a:p>
            </p:txBody>
          </p:sp>
        </p:grpSp>
      </p:grpSp>
      <p:grpSp>
        <p:nvGrpSpPr>
          <p:cNvPr id="25" name="グループ化 30"/>
          <p:cNvGrpSpPr/>
          <p:nvPr/>
        </p:nvGrpSpPr>
        <p:grpSpPr>
          <a:xfrm>
            <a:off x="4752020" y="2599213"/>
            <a:ext cx="831804" cy="397739"/>
            <a:chOff x="3952868" y="5543859"/>
            <a:chExt cx="714380" cy="314033"/>
          </a:xfrm>
        </p:grpSpPr>
        <p:cxnSp>
          <p:nvCxnSpPr>
            <p:cNvPr id="26" name="直線矢印コネクタ 25"/>
            <p:cNvCxnSpPr/>
            <p:nvPr/>
          </p:nvCxnSpPr>
          <p:spPr>
            <a:xfrm>
              <a:off x="3970342" y="5856304"/>
              <a:ext cx="696906" cy="1588"/>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952868" y="5543859"/>
              <a:ext cx="678429" cy="307777"/>
            </a:xfrm>
            <a:prstGeom prst="rect">
              <a:avLst/>
            </a:prstGeom>
            <a:noFill/>
          </p:spPr>
          <p:txBody>
            <a:bodyPr wrap="square" rtlCol="0">
              <a:spAutoFit/>
            </a:bodyPr>
            <a:lstStyle/>
            <a:p>
              <a:pPr algn="ctr"/>
              <a:r>
                <a:rPr kumimoji="1" lang="en-US" altLang="ja-JP" sz="1400" b="1" dirty="0" smtClean="0">
                  <a:solidFill>
                    <a:schemeClr val="bg1">
                      <a:lumMod val="95000"/>
                    </a:schemeClr>
                  </a:solidFill>
                  <a:latin typeface="Arial" pitchFamily="34" charset="0"/>
                  <a:cs typeface="Arial" pitchFamily="34" charset="0"/>
                </a:rPr>
                <a:t>1mm</a:t>
              </a:r>
              <a:endParaRPr kumimoji="1" lang="ja-JP" altLang="en-US" sz="1400" b="1" dirty="0">
                <a:solidFill>
                  <a:schemeClr val="bg1">
                    <a:lumMod val="95000"/>
                  </a:schemeClr>
                </a:solidFill>
                <a:latin typeface="Arial" pitchFamily="34" charset="0"/>
                <a:cs typeface="Arial" pitchFamily="34" charset="0"/>
              </a:endParaRPr>
            </a:p>
          </p:txBody>
        </p:sp>
      </p:grpSp>
      <p:pic>
        <p:nvPicPr>
          <p:cNvPr id="33" name="Picture 6"/>
          <p:cNvPicPr>
            <a:picLocks noChangeAspect="1" noChangeArrowheads="1"/>
          </p:cNvPicPr>
          <p:nvPr/>
        </p:nvPicPr>
        <p:blipFill>
          <a:blip r:embed="rId4" cstate="print"/>
          <a:srcRect/>
          <a:stretch>
            <a:fillRect/>
          </a:stretch>
        </p:blipFill>
        <p:spPr bwMode="auto">
          <a:xfrm>
            <a:off x="796579" y="3177827"/>
            <a:ext cx="2654345" cy="2299514"/>
          </a:xfrm>
          <a:prstGeom prst="rect">
            <a:avLst/>
          </a:prstGeom>
          <a:noFill/>
          <a:ln w="9525">
            <a:noFill/>
            <a:miter lim="800000"/>
            <a:headEnd/>
            <a:tailEnd/>
          </a:ln>
        </p:spPr>
      </p:pic>
      <p:sp>
        <p:nvSpPr>
          <p:cNvPr id="34" name="テキスト ボックス 14"/>
          <p:cNvSpPr txBox="1">
            <a:spLocks noChangeArrowheads="1"/>
          </p:cNvSpPr>
          <p:nvPr/>
        </p:nvSpPr>
        <p:spPr bwMode="auto">
          <a:xfrm>
            <a:off x="942011" y="5584498"/>
            <a:ext cx="26521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2000" dirty="0">
                <a:cs typeface="Arial" charset="0"/>
              </a:rPr>
              <a:t>約</a:t>
            </a:r>
            <a:r>
              <a:rPr lang="en-US" altLang="ja-JP" sz="2000" dirty="0">
                <a:cs typeface="Arial" charset="0"/>
              </a:rPr>
              <a:t>200 </a:t>
            </a:r>
            <a:r>
              <a:rPr kumimoji="0" lang="en-US" altLang="ja-JP" sz="2000" dirty="0" err="1">
                <a:cs typeface="Arial" charset="0"/>
              </a:rPr>
              <a:t>μm</a:t>
            </a:r>
            <a:r>
              <a:rPr kumimoji="0" lang="ja-JP" altLang="en-US" sz="2000" dirty="0">
                <a:cs typeface="Arial" charset="0"/>
              </a:rPr>
              <a:t>エッチング</a:t>
            </a:r>
            <a:r>
              <a:rPr kumimoji="0" lang="en-US" altLang="ja-JP" sz="2000" dirty="0">
                <a:cs typeface="Arial" charset="0"/>
              </a:rPr>
              <a:t>+10 </a:t>
            </a:r>
            <a:r>
              <a:rPr kumimoji="0" lang="en-US" altLang="ja-JP" sz="2000" dirty="0" err="1">
                <a:cs typeface="Arial" charset="0"/>
              </a:rPr>
              <a:t>μm</a:t>
            </a:r>
            <a:r>
              <a:rPr kumimoji="0" lang="ja-JP" altLang="en-US" sz="2000" dirty="0">
                <a:cs typeface="Arial" charset="0"/>
              </a:rPr>
              <a:t>研磨後</a:t>
            </a:r>
            <a:endParaRPr lang="ja-JP" altLang="en-US" sz="2000" dirty="0">
              <a:cs typeface="Arial" charset="0"/>
            </a:endParaRPr>
          </a:p>
        </p:txBody>
      </p:sp>
      <p:sp>
        <p:nvSpPr>
          <p:cNvPr id="14" name="テキスト ボックス 1"/>
          <p:cNvSpPr txBox="1">
            <a:spLocks noChangeArrowheads="1"/>
          </p:cNvSpPr>
          <p:nvPr/>
        </p:nvSpPr>
        <p:spPr bwMode="auto">
          <a:xfrm>
            <a:off x="4257977" y="1484784"/>
            <a:ext cx="409444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t>研削後 　</a:t>
            </a:r>
            <a:endParaRPr lang="en-US" altLang="ja-JP" sz="2400" dirty="0" smtClean="0"/>
          </a:p>
          <a:p>
            <a:pPr eaLnBrk="1" hangingPunct="1"/>
            <a:endParaRPr lang="en-US" altLang="ja-JP" sz="2400" dirty="0" smtClean="0"/>
          </a:p>
          <a:p>
            <a:pPr eaLnBrk="1" hangingPunct="1"/>
            <a:r>
              <a:rPr lang="en-US" altLang="ja-JP" sz="2400" dirty="0" smtClean="0"/>
              <a:t>200 </a:t>
            </a:r>
            <a:r>
              <a:rPr lang="en-US" altLang="ja-JP" sz="2400" dirty="0" err="1"/>
              <a:t>μm</a:t>
            </a:r>
            <a:r>
              <a:rPr lang="en-US" altLang="ja-JP" sz="2400" dirty="0"/>
              <a:t> </a:t>
            </a:r>
            <a:r>
              <a:rPr lang="ja-JP" altLang="en-US" sz="2400" dirty="0" smtClean="0"/>
              <a:t>エッチング</a:t>
            </a:r>
            <a:endParaRPr lang="en-US" altLang="ja-JP" sz="2400" dirty="0" smtClean="0"/>
          </a:p>
          <a:p>
            <a:pPr eaLnBrk="1" hangingPunct="1"/>
            <a:r>
              <a:rPr lang="ja-JP" altLang="en-US" sz="2400" dirty="0" smtClean="0"/>
              <a:t>＋</a:t>
            </a:r>
            <a:r>
              <a:rPr lang="en-US" altLang="ja-JP" sz="2400" dirty="0"/>
              <a:t>30 </a:t>
            </a:r>
            <a:r>
              <a:rPr lang="en-US" altLang="ja-JP" sz="2400" dirty="0" err="1"/>
              <a:t>μm</a:t>
            </a:r>
            <a:r>
              <a:rPr lang="en-US" altLang="ja-JP" sz="2400" dirty="0"/>
              <a:t> </a:t>
            </a:r>
            <a:r>
              <a:rPr lang="ja-JP" altLang="en-US" sz="2400" dirty="0"/>
              <a:t>研磨</a:t>
            </a:r>
            <a:endParaRPr lang="en-US" altLang="ja-JP" sz="2400" dirty="0"/>
          </a:p>
          <a:p>
            <a:pPr eaLnBrk="1" hangingPunct="1"/>
            <a:r>
              <a:rPr lang="ja-JP" altLang="en-US" sz="2400" dirty="0" smtClean="0"/>
              <a:t>＋</a:t>
            </a:r>
            <a:r>
              <a:rPr lang="ja-JP" altLang="en-US" sz="2400" dirty="0"/>
              <a:t>５</a:t>
            </a:r>
            <a:r>
              <a:rPr lang="en-US" altLang="ja-JP" sz="2400" dirty="0" err="1"/>
              <a:t>μm</a:t>
            </a:r>
            <a:r>
              <a:rPr lang="en-US" altLang="ja-JP" sz="2400" dirty="0"/>
              <a:t> </a:t>
            </a:r>
            <a:r>
              <a:rPr lang="ja-JP" altLang="en-US" sz="2400" dirty="0" smtClean="0"/>
              <a:t>エッチング</a:t>
            </a:r>
            <a:endParaRPr lang="en-US" altLang="ja-JP" sz="2400" dirty="0" smtClean="0"/>
          </a:p>
          <a:p>
            <a:pPr eaLnBrk="1" hangingPunct="1"/>
            <a:endParaRPr lang="en-US" altLang="ja-JP" sz="2400" dirty="0"/>
          </a:p>
          <a:p>
            <a:pPr eaLnBrk="1" hangingPunct="1"/>
            <a:r>
              <a:rPr lang="ja-JP" altLang="en-US" sz="2400" dirty="0"/>
              <a:t>　でほぼダメージなし</a:t>
            </a:r>
            <a:endParaRPr lang="en-US" altLang="ja-JP" sz="2400" dirty="0"/>
          </a:p>
          <a:p>
            <a:pPr eaLnBrk="1" hangingPunct="1"/>
            <a:endParaRPr lang="en-US" altLang="ja-JP" sz="2400" dirty="0"/>
          </a:p>
          <a:p>
            <a:pPr eaLnBrk="1" hangingPunct="1"/>
            <a:r>
              <a:rPr lang="ja-JP" altLang="en-US" sz="2400" dirty="0"/>
              <a:t>合計 </a:t>
            </a:r>
            <a:r>
              <a:rPr lang="en-US" altLang="ja-JP" sz="2400" dirty="0"/>
              <a:t>300</a:t>
            </a:r>
            <a:r>
              <a:rPr lang="ja-JP" altLang="en-US" sz="2400" dirty="0"/>
              <a:t>～</a:t>
            </a:r>
            <a:r>
              <a:rPr lang="en-US" altLang="ja-JP" sz="2400" dirty="0"/>
              <a:t>500 </a:t>
            </a:r>
            <a:r>
              <a:rPr lang="en-US" altLang="ja-JP" sz="2400" dirty="0" err="1"/>
              <a:t>μm</a:t>
            </a:r>
            <a:r>
              <a:rPr lang="en-US" altLang="ja-JP" sz="2400" dirty="0"/>
              <a:t> </a:t>
            </a:r>
            <a:r>
              <a:rPr lang="ja-JP" altLang="en-US" sz="2400" dirty="0"/>
              <a:t>取る必要が</a:t>
            </a:r>
            <a:r>
              <a:rPr lang="ja-JP" altLang="en-US" sz="2400" dirty="0" smtClean="0"/>
              <a:t>ある</a:t>
            </a:r>
            <a:endParaRPr lang="en-US" altLang="ja-JP" sz="2400" dirty="0" smtClean="0"/>
          </a:p>
          <a:p>
            <a:pPr eaLnBrk="1" hangingPunct="1"/>
            <a:r>
              <a:rPr lang="ja-JP" altLang="en-US" sz="2400" dirty="0" smtClean="0"/>
              <a:t>仕上げ研削後より少し粗さは低下</a:t>
            </a:r>
            <a:endParaRPr lang="en-US" altLang="ja-JP" sz="2400" dirty="0"/>
          </a:p>
        </p:txBody>
      </p:sp>
    </p:spTree>
    <p:extLst>
      <p:ext uri="{BB962C8B-B14F-4D97-AF65-F5344CB8AC3E}">
        <p14:creationId xmlns:p14="http://schemas.microsoft.com/office/powerpoint/2010/main" val="22545961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タイトル 1"/>
          <p:cNvSpPr>
            <a:spLocks noGrp="1"/>
          </p:cNvSpPr>
          <p:nvPr>
            <p:ph type="title"/>
          </p:nvPr>
        </p:nvSpPr>
        <p:spPr>
          <a:xfrm>
            <a:off x="1763688" y="512676"/>
            <a:ext cx="5508662" cy="581025"/>
          </a:xfrm>
        </p:spPr>
        <p:txBody>
          <a:bodyPr/>
          <a:lstStyle/>
          <a:p>
            <a:r>
              <a:rPr lang="ja-JP" altLang="en-US" dirty="0" smtClean="0"/>
              <a:t>中性子集光ミラー</a:t>
            </a:r>
          </a:p>
        </p:txBody>
      </p:sp>
      <p:grpSp>
        <p:nvGrpSpPr>
          <p:cNvPr id="4" name="Group 2"/>
          <p:cNvGrpSpPr>
            <a:grpSpLocks/>
          </p:cNvGrpSpPr>
          <p:nvPr/>
        </p:nvGrpSpPr>
        <p:grpSpPr bwMode="auto">
          <a:xfrm>
            <a:off x="539552" y="1448780"/>
            <a:ext cx="3852428" cy="3816424"/>
            <a:chOff x="1828" y="3550"/>
            <a:chExt cx="3750" cy="3808"/>
          </a:xfrm>
        </p:grpSpPr>
        <p:sp>
          <p:nvSpPr>
            <p:cNvPr id="5" name="Text Box 3"/>
            <p:cNvSpPr txBox="1">
              <a:spLocks noChangeArrowheads="1"/>
            </p:cNvSpPr>
            <p:nvPr/>
          </p:nvSpPr>
          <p:spPr bwMode="auto">
            <a:xfrm>
              <a:off x="2142" y="5127"/>
              <a:ext cx="3375" cy="403"/>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ja-JP" altLang="en-US" sz="1100" b="0" i="0" u="none" strike="noStrike" cap="none" normalizeH="0" baseline="0" dirty="0" smtClean="0">
                  <a:ln>
                    <a:noFill/>
                  </a:ln>
                  <a:solidFill>
                    <a:schemeClr val="tx1"/>
                  </a:solidFill>
                  <a:effectLst/>
                  <a:latin typeface="ＭＳ ゴシック" pitchFamily="49" charset="-128"/>
                  <a:ea typeface="ＭＳ ゴシック" pitchFamily="49" charset="-128"/>
                  <a:cs typeface="Arial" pitchFamily="34" charset="0"/>
                </a:rPr>
                <a:t>最終研磨後のミラー基板外観</a:t>
              </a:r>
              <a:endParaRPr kumimoji="0" lang="ja-JP"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 Box 4"/>
            <p:cNvSpPr txBox="1">
              <a:spLocks noChangeArrowheads="1"/>
            </p:cNvSpPr>
            <p:nvPr/>
          </p:nvSpPr>
          <p:spPr bwMode="auto">
            <a:xfrm>
              <a:off x="2368" y="6955"/>
              <a:ext cx="2700" cy="403"/>
            </a:xfrm>
            <a:prstGeom prst="rect">
              <a:avLst/>
            </a:prstGeom>
            <a:no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ja-JP" altLang="en-US" sz="1100" b="0" i="0" u="none" strike="noStrike" cap="none" normalizeH="0" baseline="0" dirty="0" smtClean="0">
                  <a:ln>
                    <a:noFill/>
                  </a:ln>
                  <a:solidFill>
                    <a:schemeClr val="tx1"/>
                  </a:solidFill>
                  <a:effectLst/>
                  <a:latin typeface="ＭＳ ゴシック" pitchFamily="49" charset="-128"/>
                  <a:ea typeface="ＭＳ ゴシック" pitchFamily="49" charset="-128"/>
                  <a:cs typeface="Arial" pitchFamily="34" charset="0"/>
                </a:rPr>
                <a:t>成膜後のミラー基板外観</a:t>
              </a:r>
              <a:endParaRPr kumimoji="0" lang="ja-JP"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5" descr="Image2"/>
            <p:cNvPicPr>
              <a:picLocks noChangeAspect="1" noChangeArrowheads="1"/>
            </p:cNvPicPr>
            <p:nvPr/>
          </p:nvPicPr>
          <p:blipFill>
            <a:blip r:embed="rId2" cstate="print"/>
            <a:srcRect/>
            <a:stretch>
              <a:fillRect/>
            </a:stretch>
          </p:blipFill>
          <p:spPr bwMode="auto">
            <a:xfrm>
              <a:off x="1828" y="3550"/>
              <a:ext cx="3750" cy="1530"/>
            </a:xfrm>
            <a:prstGeom prst="rect">
              <a:avLst/>
            </a:prstGeom>
            <a:noFill/>
            <a:ln w="9525">
              <a:noFill/>
              <a:miter lim="800000"/>
              <a:headEnd/>
              <a:tailEnd/>
            </a:ln>
          </p:spPr>
        </p:pic>
        <p:pic>
          <p:nvPicPr>
            <p:cNvPr id="8" name="Picture 6" descr="Image3"/>
            <p:cNvPicPr>
              <a:picLocks noChangeAspect="1" noChangeArrowheads="1"/>
            </p:cNvPicPr>
            <p:nvPr/>
          </p:nvPicPr>
          <p:blipFill>
            <a:blip r:embed="rId3" cstate="print"/>
            <a:srcRect/>
            <a:stretch>
              <a:fillRect/>
            </a:stretch>
          </p:blipFill>
          <p:spPr bwMode="auto">
            <a:xfrm>
              <a:off x="1828" y="5595"/>
              <a:ext cx="3750" cy="1360"/>
            </a:xfrm>
            <a:prstGeom prst="rect">
              <a:avLst/>
            </a:prstGeom>
            <a:noFill/>
            <a:ln w="9525">
              <a:noFill/>
              <a:miter lim="800000"/>
              <a:headEnd/>
              <a:tailEnd/>
            </a:ln>
          </p:spPr>
        </p:pic>
      </p:grpSp>
      <p:pic>
        <p:nvPicPr>
          <p:cNvPr id="9" name="図 19"/>
          <p:cNvPicPr>
            <a:picLocks noChangeAspect="1" noChangeArrowheads="1"/>
          </p:cNvPicPr>
          <p:nvPr/>
        </p:nvPicPr>
        <p:blipFill>
          <a:blip r:embed="rId4" cstate="print"/>
          <a:srcRect t="1909" r="1929" b="3053"/>
          <a:stretch>
            <a:fillRect/>
          </a:stretch>
        </p:blipFill>
        <p:spPr bwMode="auto">
          <a:xfrm>
            <a:off x="4428522" y="1556792"/>
            <a:ext cx="4319942" cy="3528392"/>
          </a:xfrm>
          <a:prstGeom prst="rect">
            <a:avLst/>
          </a:prstGeom>
          <a:noFill/>
          <a:ln w="9525">
            <a:noFill/>
            <a:miter lim="800000"/>
            <a:headEnd/>
            <a:tailEnd/>
          </a:ln>
        </p:spPr>
      </p:pic>
      <p:sp>
        <p:nvSpPr>
          <p:cNvPr id="10" name="テキスト ボックス 9"/>
          <p:cNvSpPr txBox="1"/>
          <p:nvPr/>
        </p:nvSpPr>
        <p:spPr>
          <a:xfrm>
            <a:off x="1007604" y="5265204"/>
            <a:ext cx="2795958" cy="369332"/>
          </a:xfrm>
          <a:prstGeom prst="rect">
            <a:avLst/>
          </a:prstGeom>
          <a:noFill/>
        </p:spPr>
        <p:txBody>
          <a:bodyPr wrap="none" rtlCol="0">
            <a:spAutoFit/>
          </a:bodyPr>
          <a:lstStyle/>
          <a:p>
            <a:r>
              <a:rPr lang="ja-JP" altLang="en-US" dirty="0" smtClean="0"/>
              <a:t>長さ</a:t>
            </a:r>
            <a:r>
              <a:rPr lang="en-US" altLang="ja-JP" dirty="0" smtClean="0"/>
              <a:t>400mm</a:t>
            </a:r>
            <a:r>
              <a:rPr lang="ja-JP" altLang="en-US" dirty="0" smtClean="0"/>
              <a:t>の楕円面ミラー</a:t>
            </a:r>
            <a:endParaRPr lang="en-US" dirty="0"/>
          </a:p>
        </p:txBody>
      </p:sp>
      <p:sp>
        <p:nvSpPr>
          <p:cNvPr id="11" name="テキスト ボックス 10"/>
          <p:cNvSpPr txBox="1"/>
          <p:nvPr/>
        </p:nvSpPr>
        <p:spPr>
          <a:xfrm>
            <a:off x="5472100" y="5265204"/>
            <a:ext cx="2677336" cy="369332"/>
          </a:xfrm>
          <a:prstGeom prst="rect">
            <a:avLst/>
          </a:prstGeom>
          <a:noFill/>
        </p:spPr>
        <p:txBody>
          <a:bodyPr wrap="none" rtlCol="0">
            <a:spAutoFit/>
          </a:bodyPr>
          <a:lstStyle/>
          <a:p>
            <a:r>
              <a:rPr lang="ja-JP" altLang="en-US" dirty="0" smtClean="0"/>
              <a:t>中性子ビームの集光結果</a:t>
            </a:r>
            <a:endParaRPr lang="en-US" dirty="0"/>
          </a:p>
        </p:txBody>
      </p:sp>
      <p:sp>
        <p:nvSpPr>
          <p:cNvPr id="12" name="テキスト ボックス 11"/>
          <p:cNvSpPr txBox="1"/>
          <p:nvPr/>
        </p:nvSpPr>
        <p:spPr>
          <a:xfrm>
            <a:off x="3743908" y="5913276"/>
            <a:ext cx="5004556" cy="400110"/>
          </a:xfrm>
          <a:prstGeom prst="rect">
            <a:avLst/>
          </a:prstGeom>
          <a:noFill/>
        </p:spPr>
        <p:txBody>
          <a:bodyPr wrap="square" rtlCol="0">
            <a:spAutoFit/>
          </a:bodyPr>
          <a:lstStyle/>
          <a:p>
            <a:r>
              <a:rPr kumimoji="1" lang="ja-JP" altLang="en-US" sz="2000" dirty="0" smtClean="0"/>
              <a:t>大阪大学　山村和也准教授のご厚意による</a:t>
            </a:r>
            <a:endParaRPr kumimoji="1" lang="ja-JP" altLang="en-US" sz="2000" dirty="0"/>
          </a:p>
        </p:txBody>
      </p:sp>
    </p:spTree>
    <p:extLst>
      <p:ext uri="{BB962C8B-B14F-4D97-AF65-F5344CB8AC3E}">
        <p14:creationId xmlns:p14="http://schemas.microsoft.com/office/powerpoint/2010/main" val="7625626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35696" y="512676"/>
            <a:ext cx="5662972" cy="598078"/>
          </a:xfrm>
        </p:spPr>
        <p:txBody>
          <a:bodyPr/>
          <a:lstStyle/>
          <a:p>
            <a:r>
              <a:rPr lang="ja-JP" altLang="en-US" dirty="0" smtClean="0"/>
              <a:t>研削＋研磨によるＳＳＤ</a:t>
            </a:r>
            <a:endParaRPr kumimoji="1" lang="ja-JP" altLang="en-US" dirty="0"/>
          </a:p>
        </p:txBody>
      </p:sp>
      <p:sp>
        <p:nvSpPr>
          <p:cNvPr id="3" name="コンテンツ プレースホルダー 2"/>
          <p:cNvSpPr>
            <a:spLocks noGrp="1"/>
          </p:cNvSpPr>
          <p:nvPr>
            <p:ph idx="1"/>
          </p:nvPr>
        </p:nvSpPr>
        <p:spPr>
          <a:xfrm>
            <a:off x="483901" y="1232756"/>
            <a:ext cx="8075240" cy="1476164"/>
          </a:xfrm>
        </p:spPr>
        <p:txBody>
          <a:bodyPr>
            <a:normAutofit/>
          </a:bodyPr>
          <a:lstStyle/>
          <a:p>
            <a:pPr marL="0" indent="0">
              <a:buNone/>
            </a:pPr>
            <a:r>
              <a:rPr lang="ja-JP" altLang="en-US" sz="2400" dirty="0" smtClean="0"/>
              <a:t>天体</a:t>
            </a:r>
            <a:r>
              <a:rPr lang="ja-JP" altLang="en-US" sz="2400" dirty="0"/>
              <a:t>望遠鏡などに用いられる大きな</a:t>
            </a:r>
            <a:r>
              <a:rPr lang="ja-JP" altLang="en-US" sz="2400" dirty="0" smtClean="0"/>
              <a:t>鏡面やレンズの研削加工</a:t>
            </a:r>
            <a:endParaRPr lang="en-US" altLang="ja-JP" sz="2400" dirty="0" smtClean="0"/>
          </a:p>
          <a:p>
            <a:pPr marL="0" indent="0">
              <a:buNone/>
            </a:pPr>
            <a:r>
              <a:rPr lang="ja-JP" altLang="en-US" sz="2400" dirty="0"/>
              <a:t>　</a:t>
            </a:r>
            <a:r>
              <a:rPr lang="ja-JP" altLang="en-US" sz="2400" dirty="0" smtClean="0"/>
              <a:t>→　サブサーフェスダメージ</a:t>
            </a:r>
            <a:r>
              <a:rPr lang="ja-JP" altLang="en-US" sz="2400" dirty="0"/>
              <a:t>（</a:t>
            </a:r>
            <a:r>
              <a:rPr lang="ja-JP" altLang="en-US" sz="2400" dirty="0" smtClean="0"/>
              <a:t>ＳＳＤ）が入る</a:t>
            </a:r>
            <a:r>
              <a:rPr lang="en-US" altLang="ja-JP" sz="2400" dirty="0"/>
              <a:t/>
            </a:r>
            <a:br>
              <a:rPr lang="en-US" altLang="ja-JP" sz="2400" dirty="0"/>
            </a:br>
            <a:r>
              <a:rPr lang="ja-JP" altLang="en-US" sz="2400" dirty="0" smtClean="0"/>
              <a:t>　→　</a:t>
            </a:r>
            <a:r>
              <a:rPr lang="ja-JP" altLang="en-US" sz="2400" dirty="0"/>
              <a:t>研磨により</a:t>
            </a:r>
            <a:r>
              <a:rPr lang="ja-JP" altLang="en-US" sz="2400" dirty="0" smtClean="0"/>
              <a:t>ＳＳＤを取り除ける？</a:t>
            </a:r>
            <a:endParaRPr lang="en-US" altLang="ja-JP" sz="2400" dirty="0" smtClean="0"/>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6663"/>
          <a:stretch/>
        </p:blipFill>
        <p:spPr bwMode="auto">
          <a:xfrm>
            <a:off x="719572" y="2607669"/>
            <a:ext cx="3780421" cy="209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013" y="3399847"/>
            <a:ext cx="3708412" cy="142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コンテンツ プレースホルダー 2"/>
          <p:cNvSpPr txBox="1">
            <a:spLocks/>
          </p:cNvSpPr>
          <p:nvPr/>
        </p:nvSpPr>
        <p:spPr bwMode="auto">
          <a:xfrm>
            <a:off x="1061610" y="4822046"/>
            <a:ext cx="7002778" cy="137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400" kern="0" dirty="0" smtClean="0"/>
              <a:t>研磨加工</a:t>
            </a:r>
            <a:endParaRPr lang="en-US" altLang="ja-JP" sz="2400" kern="0" dirty="0" smtClean="0"/>
          </a:p>
          <a:p>
            <a:pPr marL="0" indent="0">
              <a:buFontTx/>
              <a:buNone/>
            </a:pPr>
            <a:r>
              <a:rPr lang="ja-JP" altLang="en-US" sz="2400" kern="0" dirty="0" smtClean="0"/>
              <a:t>　→ 表面を塑性流動させてＳＳＤの傷をふさぐだけに</a:t>
            </a:r>
            <a:endParaRPr lang="en-US" altLang="ja-JP" sz="2400" kern="0" dirty="0" smtClean="0"/>
          </a:p>
          <a:p>
            <a:pPr marL="0" indent="0">
              <a:buFontTx/>
              <a:buNone/>
            </a:pPr>
            <a:r>
              <a:rPr lang="ja-JP" altLang="en-US" sz="2400" kern="0" dirty="0"/>
              <a:t>　</a:t>
            </a:r>
            <a:r>
              <a:rPr lang="ja-JP" altLang="en-US" sz="2400" kern="0" dirty="0" smtClean="0"/>
              <a:t>　  なりかねない</a:t>
            </a:r>
            <a:endParaRPr lang="ja-JP" altLang="en-US" kern="0" dirty="0"/>
          </a:p>
        </p:txBody>
      </p:sp>
    </p:spTree>
    <p:extLst>
      <p:ext uri="{BB962C8B-B14F-4D97-AF65-F5344CB8AC3E}">
        <p14:creationId xmlns:p14="http://schemas.microsoft.com/office/powerpoint/2010/main" val="41992382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71700" y="476672"/>
            <a:ext cx="5256187" cy="581025"/>
          </a:xfrm>
        </p:spPr>
        <p:txBody>
          <a:bodyPr/>
          <a:lstStyle/>
          <a:p>
            <a:r>
              <a:rPr kumimoji="1" lang="en-US" altLang="ja-JP" dirty="0" smtClean="0"/>
              <a:t>SSD</a:t>
            </a:r>
            <a:r>
              <a:rPr kumimoji="1" lang="ja-JP" altLang="en-US" dirty="0" smtClean="0"/>
              <a:t>とガラスの遅れ破壊</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en-US" altLang="ja-JP" smtClean="0"/>
              <a:t>Osaka Electro-Communication University</a:t>
            </a:r>
            <a:endParaRPr lang="en-US" altLang="ja-JP"/>
          </a:p>
        </p:txBody>
      </p:sp>
      <p:sp>
        <p:nvSpPr>
          <p:cNvPr id="5" name="テキスト ボックス 4"/>
          <p:cNvSpPr txBox="1"/>
          <p:nvPr/>
        </p:nvSpPr>
        <p:spPr>
          <a:xfrm>
            <a:off x="1472516" y="1232756"/>
            <a:ext cx="5868652" cy="1200329"/>
          </a:xfrm>
          <a:prstGeom prst="rect">
            <a:avLst/>
          </a:prstGeom>
          <a:noFill/>
        </p:spPr>
        <p:txBody>
          <a:bodyPr wrap="square" rtlCol="0">
            <a:spAutoFit/>
          </a:bodyPr>
          <a:lstStyle/>
          <a:p>
            <a:r>
              <a:rPr kumimoji="1" lang="ja-JP" altLang="en-US" sz="2400" dirty="0" smtClean="0"/>
              <a:t>時間の経過にともないき裂が進展する現象</a:t>
            </a:r>
            <a:endParaRPr kumimoji="1" lang="en-US" altLang="ja-JP" sz="2400" dirty="0" smtClean="0"/>
          </a:p>
          <a:p>
            <a:endParaRPr lang="en-US" altLang="ja-JP" sz="2400" dirty="0"/>
          </a:p>
          <a:p>
            <a:r>
              <a:rPr lang="ja-JP" altLang="en-US" sz="2400" dirty="0" smtClean="0"/>
              <a:t>長時間外気に曝されるガラス製品では問題</a:t>
            </a:r>
            <a:endParaRPr kumimoji="1" lang="ja-JP" altLang="en-US" sz="2400" dirty="0"/>
          </a:p>
        </p:txBody>
      </p:sp>
      <p:sp>
        <p:nvSpPr>
          <p:cNvPr id="6" name="テキスト ボックス 5"/>
          <p:cNvSpPr txBox="1"/>
          <p:nvPr/>
        </p:nvSpPr>
        <p:spPr>
          <a:xfrm>
            <a:off x="3689573" y="3187294"/>
            <a:ext cx="5058889" cy="830997"/>
          </a:xfrm>
          <a:prstGeom prst="rect">
            <a:avLst/>
          </a:prstGeom>
          <a:noFill/>
        </p:spPr>
        <p:txBody>
          <a:bodyPr wrap="square" rtlCol="0">
            <a:spAutoFit/>
          </a:bodyPr>
          <a:lstStyle/>
          <a:p>
            <a:r>
              <a:rPr kumimoji="1" lang="ja-JP" altLang="en-US" sz="2400" dirty="0" smtClean="0"/>
              <a:t>ビッカース圧子による切込み漸増試験における遅れ破壊の観察例</a:t>
            </a:r>
            <a:endParaRPr kumimoji="1" lang="en-US" altLang="ja-JP" sz="2400" dirty="0" smtClean="0"/>
          </a:p>
        </p:txBody>
      </p:sp>
      <p:grpSp>
        <p:nvGrpSpPr>
          <p:cNvPr id="7" name="グループ化 6"/>
          <p:cNvGrpSpPr/>
          <p:nvPr/>
        </p:nvGrpSpPr>
        <p:grpSpPr>
          <a:xfrm>
            <a:off x="524859" y="3190073"/>
            <a:ext cx="2848522" cy="2608260"/>
            <a:chOff x="1663701" y="990600"/>
            <a:chExt cx="5246688" cy="5006975"/>
          </a:xfrm>
        </p:grpSpPr>
        <p:grpSp>
          <p:nvGrpSpPr>
            <p:cNvPr id="8" name="Group 2"/>
            <p:cNvGrpSpPr>
              <a:grpSpLocks/>
            </p:cNvGrpSpPr>
            <p:nvPr/>
          </p:nvGrpSpPr>
          <p:grpSpPr bwMode="auto">
            <a:xfrm>
              <a:off x="2151063" y="4800600"/>
              <a:ext cx="4629150" cy="1196975"/>
              <a:chOff x="1372" y="3216"/>
              <a:chExt cx="2916" cy="754"/>
            </a:xfrm>
          </p:grpSpPr>
          <p:sp>
            <p:nvSpPr>
              <p:cNvPr id="56" name="Text Box 3"/>
              <p:cNvSpPr txBox="1">
                <a:spLocks noChangeArrowheads="1"/>
              </p:cNvSpPr>
              <p:nvPr/>
            </p:nvSpPr>
            <p:spPr bwMode="auto">
              <a:xfrm>
                <a:off x="1372" y="3216"/>
                <a:ext cx="2916" cy="754"/>
              </a:xfrm>
              <a:prstGeom prst="rect">
                <a:avLst/>
              </a:prstGeom>
              <a:solidFill>
                <a:srgbClr val="CCFFFF"/>
              </a:solidFill>
              <a:ln w="6350">
                <a:solidFill>
                  <a:srgbClr val="000000"/>
                </a:solidFill>
                <a:miter lim="800000"/>
                <a:headEnd/>
                <a:tailEnd/>
              </a:ln>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endParaRPr lang="en-US" altLang="ja-JP" sz="1800" dirty="0">
                  <a:latin typeface="Arial" charset="0"/>
                  <a:ea typeface="ＭＳ Ｐゴシック" pitchFamily="50" charset="-128"/>
                </a:endParaRPr>
              </a:p>
              <a:p>
                <a:pPr algn="l" eaLnBrk="1" hangingPunct="1"/>
                <a:endParaRPr lang="en-US" altLang="ja-JP" sz="1800" dirty="0">
                  <a:latin typeface="Arial" charset="0"/>
                  <a:ea typeface="ＭＳ Ｐゴシック" pitchFamily="50" charset="-128"/>
                </a:endParaRPr>
              </a:p>
              <a:p>
                <a:pPr algn="l" eaLnBrk="1" hangingPunct="1"/>
                <a:endParaRPr lang="en-US" altLang="ja-JP" sz="1800" dirty="0">
                  <a:latin typeface="Arial" charset="0"/>
                  <a:ea typeface="ＭＳ Ｐゴシック" pitchFamily="50" charset="-128"/>
                </a:endParaRPr>
              </a:p>
              <a:p>
                <a:pPr algn="l" eaLnBrk="1" hangingPunct="1"/>
                <a:endParaRPr lang="en-US" altLang="ja-JP" sz="1800" dirty="0">
                  <a:latin typeface="Arial" charset="0"/>
                  <a:ea typeface="ＭＳ Ｐゴシック" pitchFamily="50" charset="-128"/>
                </a:endParaRPr>
              </a:p>
            </p:txBody>
          </p:sp>
          <p:sp>
            <p:nvSpPr>
              <p:cNvPr id="57" name="AutoShape 4"/>
              <p:cNvSpPr>
                <a:spLocks noChangeArrowheads="1"/>
              </p:cNvSpPr>
              <p:nvPr/>
            </p:nvSpPr>
            <p:spPr bwMode="auto">
              <a:xfrm rot="5400000">
                <a:off x="2632" y="3263"/>
                <a:ext cx="47" cy="696"/>
              </a:xfrm>
              <a:prstGeom prst="triangle">
                <a:avLst>
                  <a:gd name="adj" fmla="val 55315"/>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58" name="Oval 5"/>
              <p:cNvSpPr>
                <a:spLocks noChangeArrowheads="1"/>
              </p:cNvSpPr>
              <p:nvPr/>
            </p:nvSpPr>
            <p:spPr bwMode="auto">
              <a:xfrm>
                <a:off x="1972" y="3490"/>
                <a:ext cx="432" cy="24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grpSp>
            <p:nvGrpSpPr>
              <p:cNvPr id="59" name="Group 6"/>
              <p:cNvGrpSpPr>
                <a:grpSpLocks/>
              </p:cNvGrpSpPr>
              <p:nvPr/>
            </p:nvGrpSpPr>
            <p:grpSpPr bwMode="auto">
              <a:xfrm>
                <a:off x="1372" y="3442"/>
                <a:ext cx="792" cy="336"/>
                <a:chOff x="1416" y="3216"/>
                <a:chExt cx="792" cy="336"/>
              </a:xfrm>
            </p:grpSpPr>
            <p:sp>
              <p:nvSpPr>
                <p:cNvPr id="60" name="Oval 7"/>
                <p:cNvSpPr>
                  <a:spLocks noChangeArrowheads="1"/>
                </p:cNvSpPr>
                <p:nvPr/>
              </p:nvSpPr>
              <p:spPr bwMode="auto">
                <a:xfrm rot="285818">
                  <a:off x="1920" y="3312"/>
                  <a:ext cx="288" cy="144"/>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61" name="AutoShape 8"/>
                <p:cNvSpPr>
                  <a:spLocks noChangeArrowheads="1"/>
                </p:cNvSpPr>
                <p:nvPr/>
              </p:nvSpPr>
              <p:spPr bwMode="auto">
                <a:xfrm rot="-5400000">
                  <a:off x="1344" y="3312"/>
                  <a:ext cx="240"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62" name="Oval 9"/>
                <p:cNvSpPr>
                  <a:spLocks noChangeArrowheads="1"/>
                </p:cNvSpPr>
                <p:nvPr/>
              </p:nvSpPr>
              <p:spPr bwMode="auto">
                <a:xfrm rot="1121241">
                  <a:off x="1632" y="3312"/>
                  <a:ext cx="288" cy="144"/>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63" name="Oval 10"/>
                <p:cNvSpPr>
                  <a:spLocks noChangeArrowheads="1"/>
                </p:cNvSpPr>
                <p:nvPr/>
              </p:nvSpPr>
              <p:spPr bwMode="auto">
                <a:xfrm rot="-256720">
                  <a:off x="1824" y="3312"/>
                  <a:ext cx="288" cy="144"/>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64" name="Oval 11"/>
                <p:cNvSpPr>
                  <a:spLocks noChangeArrowheads="1"/>
                </p:cNvSpPr>
                <p:nvPr/>
              </p:nvSpPr>
              <p:spPr bwMode="auto">
                <a:xfrm rot="-5957527">
                  <a:off x="1704" y="3288"/>
                  <a:ext cx="288" cy="144"/>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65" name="Oval 12"/>
                <p:cNvSpPr>
                  <a:spLocks noChangeArrowheads="1"/>
                </p:cNvSpPr>
                <p:nvPr/>
              </p:nvSpPr>
              <p:spPr bwMode="auto">
                <a:xfrm rot="-1005502">
                  <a:off x="1488" y="3240"/>
                  <a:ext cx="288" cy="144"/>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66" name="Oval 13"/>
                <p:cNvSpPr>
                  <a:spLocks noChangeArrowheads="1"/>
                </p:cNvSpPr>
                <p:nvPr/>
              </p:nvSpPr>
              <p:spPr bwMode="auto">
                <a:xfrm rot="-3502391">
                  <a:off x="1608" y="3336"/>
                  <a:ext cx="288" cy="144"/>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67" name="Oval 14"/>
                <p:cNvSpPr>
                  <a:spLocks noChangeArrowheads="1"/>
                </p:cNvSpPr>
                <p:nvPr/>
              </p:nvSpPr>
              <p:spPr bwMode="auto">
                <a:xfrm rot="1121241">
                  <a:off x="1536" y="3360"/>
                  <a:ext cx="96" cy="144"/>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68" name="Oval 15"/>
                <p:cNvSpPr>
                  <a:spLocks noChangeArrowheads="1"/>
                </p:cNvSpPr>
                <p:nvPr/>
              </p:nvSpPr>
              <p:spPr bwMode="auto">
                <a:xfrm rot="553501">
                  <a:off x="1440" y="3330"/>
                  <a:ext cx="528" cy="144"/>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69" name="Oval 16"/>
                <p:cNvSpPr>
                  <a:spLocks noChangeArrowheads="1"/>
                </p:cNvSpPr>
                <p:nvPr/>
              </p:nvSpPr>
              <p:spPr bwMode="auto">
                <a:xfrm rot="1121241">
                  <a:off x="1920" y="3264"/>
                  <a:ext cx="142" cy="144"/>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grpSp>
        </p:grpSp>
        <p:sp>
          <p:nvSpPr>
            <p:cNvPr id="9" name="Text Box 21"/>
            <p:cNvSpPr txBox="1">
              <a:spLocks noChangeArrowheads="1"/>
            </p:cNvSpPr>
            <p:nvPr/>
          </p:nvSpPr>
          <p:spPr bwMode="auto">
            <a:xfrm rot="291871">
              <a:off x="2154238" y="2305050"/>
              <a:ext cx="4629150" cy="1196975"/>
            </a:xfrm>
            <a:prstGeom prst="rect">
              <a:avLst/>
            </a:prstGeom>
            <a:solidFill>
              <a:srgbClr val="CCFFFF"/>
            </a:solidFill>
            <a:ln w="6350">
              <a:solidFill>
                <a:srgbClr val="000000"/>
              </a:solidFill>
              <a:miter lim="800000"/>
              <a:headEnd/>
              <a:tailEnd/>
            </a:ln>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endParaRPr lang="en-US" altLang="ja-JP" sz="1800" dirty="0">
                <a:latin typeface="Arial" charset="0"/>
                <a:ea typeface="ＭＳ Ｐゴシック" pitchFamily="50" charset="-128"/>
              </a:endParaRPr>
            </a:p>
            <a:p>
              <a:pPr algn="l" eaLnBrk="1" hangingPunct="1"/>
              <a:endParaRPr lang="en-US" altLang="ja-JP" sz="1800" dirty="0">
                <a:latin typeface="Arial" charset="0"/>
                <a:ea typeface="ＭＳ Ｐゴシック" pitchFamily="50" charset="-128"/>
              </a:endParaRPr>
            </a:p>
            <a:p>
              <a:pPr algn="l" eaLnBrk="1" hangingPunct="1"/>
              <a:endParaRPr lang="en-US" altLang="ja-JP" sz="1800" dirty="0">
                <a:latin typeface="Arial" charset="0"/>
                <a:ea typeface="ＭＳ Ｐゴシック" pitchFamily="50" charset="-128"/>
              </a:endParaRPr>
            </a:p>
            <a:p>
              <a:pPr algn="l" eaLnBrk="1" hangingPunct="1"/>
              <a:endParaRPr lang="en-US" altLang="ja-JP" sz="1800" dirty="0">
                <a:latin typeface="Arial" charset="0"/>
                <a:ea typeface="ＭＳ Ｐゴシック" pitchFamily="50" charset="-128"/>
              </a:endParaRPr>
            </a:p>
          </p:txBody>
        </p:sp>
        <p:grpSp>
          <p:nvGrpSpPr>
            <p:cNvPr id="10" name="Group 23"/>
            <p:cNvGrpSpPr>
              <a:grpSpLocks/>
            </p:cNvGrpSpPr>
            <p:nvPr/>
          </p:nvGrpSpPr>
          <p:grpSpPr bwMode="auto">
            <a:xfrm>
              <a:off x="2152650" y="2120900"/>
              <a:ext cx="4629150" cy="1374775"/>
              <a:chOff x="1369" y="1530"/>
              <a:chExt cx="2916" cy="866"/>
            </a:xfrm>
          </p:grpSpPr>
          <p:sp>
            <p:nvSpPr>
              <p:cNvPr id="22" name="Text Box 24"/>
              <p:cNvSpPr txBox="1">
                <a:spLocks noChangeArrowheads="1"/>
              </p:cNvSpPr>
              <p:nvPr/>
            </p:nvSpPr>
            <p:spPr bwMode="auto">
              <a:xfrm rot="291871">
                <a:off x="1369" y="1642"/>
                <a:ext cx="2916" cy="754"/>
              </a:xfrm>
              <a:prstGeom prst="rect">
                <a:avLst/>
              </a:prstGeom>
              <a:solidFill>
                <a:srgbClr val="CCFFFF"/>
              </a:solidFill>
              <a:ln w="6350">
                <a:solidFill>
                  <a:srgbClr val="000000"/>
                </a:solidFill>
                <a:miter lim="800000"/>
                <a:headEnd/>
                <a:tailEnd/>
              </a:ln>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endParaRPr lang="en-US" altLang="ja-JP" sz="1800" dirty="0">
                  <a:latin typeface="Arial" charset="0"/>
                  <a:ea typeface="ＭＳ Ｐゴシック" pitchFamily="50" charset="-128"/>
                </a:endParaRPr>
              </a:p>
              <a:p>
                <a:pPr algn="l" eaLnBrk="1" hangingPunct="1"/>
                <a:endParaRPr lang="en-US" altLang="ja-JP" sz="1800" dirty="0">
                  <a:latin typeface="Arial" charset="0"/>
                  <a:ea typeface="ＭＳ Ｐゴシック" pitchFamily="50" charset="-128"/>
                </a:endParaRPr>
              </a:p>
              <a:p>
                <a:pPr algn="l" eaLnBrk="1" hangingPunct="1"/>
                <a:endParaRPr lang="en-US" altLang="ja-JP" sz="1800" dirty="0">
                  <a:latin typeface="Arial" charset="0"/>
                  <a:ea typeface="ＭＳ Ｐゴシック" pitchFamily="50" charset="-128"/>
                </a:endParaRPr>
              </a:p>
              <a:p>
                <a:pPr algn="l" eaLnBrk="1" hangingPunct="1"/>
                <a:endParaRPr lang="en-US" altLang="ja-JP" sz="1800" dirty="0">
                  <a:latin typeface="Arial" charset="0"/>
                  <a:ea typeface="ＭＳ Ｐゴシック" pitchFamily="50" charset="-128"/>
                </a:endParaRPr>
              </a:p>
            </p:txBody>
          </p:sp>
          <p:grpSp>
            <p:nvGrpSpPr>
              <p:cNvPr id="23" name="Group 25"/>
              <p:cNvGrpSpPr>
                <a:grpSpLocks/>
              </p:cNvGrpSpPr>
              <p:nvPr/>
            </p:nvGrpSpPr>
            <p:grpSpPr bwMode="auto">
              <a:xfrm>
                <a:off x="1397" y="1530"/>
                <a:ext cx="1760" cy="206"/>
                <a:chOff x="1397" y="1530"/>
                <a:chExt cx="1760" cy="206"/>
              </a:xfrm>
            </p:grpSpPr>
            <p:sp>
              <p:nvSpPr>
                <p:cNvPr id="24" name="AutoShape 26"/>
                <p:cNvSpPr>
                  <a:spLocks noChangeArrowheads="1"/>
                </p:cNvSpPr>
                <p:nvPr/>
              </p:nvSpPr>
              <p:spPr bwMode="auto">
                <a:xfrm rot="324712" flipV="1">
                  <a:off x="2485" y="1650"/>
                  <a:ext cx="672" cy="55"/>
                </a:xfrm>
                <a:prstGeom prst="rtTriangle">
                  <a:avLst/>
                </a:prstGeom>
                <a:solidFill>
                  <a:srgbClr val="3366FF"/>
                </a:solidFill>
                <a:ln w="9525">
                  <a:solidFill>
                    <a:schemeClr val="tx1"/>
                  </a:solidFill>
                  <a:miter lim="800000"/>
                  <a:headEnd/>
                  <a:tailEnd/>
                </a:ln>
              </p:spPr>
              <p:txBody>
                <a:bodyPr wrap="none" anchor="ctr"/>
                <a:lstStyle/>
                <a:p>
                  <a:endParaRPr lang="ja-JP" altLang="en-US" dirty="0"/>
                </a:p>
              </p:txBody>
            </p:sp>
            <p:sp>
              <p:nvSpPr>
                <p:cNvPr id="25" name="Rectangle 27"/>
                <p:cNvSpPr>
                  <a:spLocks noChangeArrowheads="1"/>
                </p:cNvSpPr>
                <p:nvPr/>
              </p:nvSpPr>
              <p:spPr bwMode="auto">
                <a:xfrm rot="285818">
                  <a:off x="2246" y="1608"/>
                  <a:ext cx="240" cy="4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26" name="Oval 28"/>
                <p:cNvSpPr>
                  <a:spLocks noChangeArrowheads="1"/>
                </p:cNvSpPr>
                <p:nvPr/>
              </p:nvSpPr>
              <p:spPr bwMode="auto">
                <a:xfrm>
                  <a:off x="1710" y="1584"/>
                  <a:ext cx="192" cy="144"/>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27" name="Oval 29"/>
                <p:cNvSpPr>
                  <a:spLocks noChangeArrowheads="1"/>
                </p:cNvSpPr>
                <p:nvPr/>
              </p:nvSpPr>
              <p:spPr bwMode="auto">
                <a:xfrm>
                  <a:off x="1572" y="1578"/>
                  <a:ext cx="96" cy="144"/>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28" name="Oval 30"/>
                <p:cNvSpPr>
                  <a:spLocks noChangeArrowheads="1"/>
                </p:cNvSpPr>
                <p:nvPr/>
              </p:nvSpPr>
              <p:spPr bwMode="auto">
                <a:xfrm>
                  <a:off x="1587" y="1554"/>
                  <a:ext cx="192" cy="144"/>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29" name="Oval 31"/>
                <p:cNvSpPr>
                  <a:spLocks noChangeArrowheads="1"/>
                </p:cNvSpPr>
                <p:nvPr/>
              </p:nvSpPr>
              <p:spPr bwMode="auto">
                <a:xfrm rot="1593903">
                  <a:off x="1998" y="1623"/>
                  <a:ext cx="96" cy="48"/>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30" name="Rectangle 32"/>
                <p:cNvSpPr>
                  <a:spLocks noChangeArrowheads="1"/>
                </p:cNvSpPr>
                <p:nvPr/>
              </p:nvSpPr>
              <p:spPr bwMode="auto">
                <a:xfrm rot="333179">
                  <a:off x="1410" y="1530"/>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31" name="Rectangle 33"/>
                <p:cNvSpPr>
                  <a:spLocks noChangeArrowheads="1"/>
                </p:cNvSpPr>
                <p:nvPr/>
              </p:nvSpPr>
              <p:spPr bwMode="auto">
                <a:xfrm rot="333179">
                  <a:off x="1503" y="1539"/>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32" name="Rectangle 34"/>
                <p:cNvSpPr>
                  <a:spLocks noChangeArrowheads="1"/>
                </p:cNvSpPr>
                <p:nvPr/>
              </p:nvSpPr>
              <p:spPr bwMode="auto">
                <a:xfrm rot="333179">
                  <a:off x="1563" y="1542"/>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33" name="Rectangle 35"/>
                <p:cNvSpPr>
                  <a:spLocks noChangeArrowheads="1"/>
                </p:cNvSpPr>
                <p:nvPr/>
              </p:nvSpPr>
              <p:spPr bwMode="auto">
                <a:xfrm rot="333179">
                  <a:off x="1635" y="1548"/>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34" name="Rectangle 36"/>
                <p:cNvSpPr>
                  <a:spLocks noChangeArrowheads="1"/>
                </p:cNvSpPr>
                <p:nvPr/>
              </p:nvSpPr>
              <p:spPr bwMode="auto">
                <a:xfrm rot="333179">
                  <a:off x="1710" y="1554"/>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35" name="Rectangle 37"/>
                <p:cNvSpPr>
                  <a:spLocks noChangeArrowheads="1"/>
                </p:cNvSpPr>
                <p:nvPr/>
              </p:nvSpPr>
              <p:spPr bwMode="auto">
                <a:xfrm rot="333179">
                  <a:off x="1800" y="1563"/>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36" name="Rectangle 38"/>
                <p:cNvSpPr>
                  <a:spLocks noChangeArrowheads="1"/>
                </p:cNvSpPr>
                <p:nvPr/>
              </p:nvSpPr>
              <p:spPr bwMode="auto">
                <a:xfrm rot="333179">
                  <a:off x="1854" y="1566"/>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37" name="Rectangle 39"/>
                <p:cNvSpPr>
                  <a:spLocks noChangeArrowheads="1"/>
                </p:cNvSpPr>
                <p:nvPr/>
              </p:nvSpPr>
              <p:spPr bwMode="auto">
                <a:xfrm rot="333179">
                  <a:off x="1401" y="1620"/>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38" name="Rectangle 40"/>
                <p:cNvSpPr>
                  <a:spLocks noChangeArrowheads="1"/>
                </p:cNvSpPr>
                <p:nvPr/>
              </p:nvSpPr>
              <p:spPr bwMode="auto">
                <a:xfrm rot="333179">
                  <a:off x="1440" y="1626"/>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39" name="Rectangle 41"/>
                <p:cNvSpPr>
                  <a:spLocks noChangeArrowheads="1"/>
                </p:cNvSpPr>
                <p:nvPr/>
              </p:nvSpPr>
              <p:spPr bwMode="auto">
                <a:xfrm rot="333179">
                  <a:off x="1950" y="1581"/>
                  <a:ext cx="240" cy="5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40" name="Rectangle 42"/>
                <p:cNvSpPr>
                  <a:spLocks noChangeArrowheads="1"/>
                </p:cNvSpPr>
                <p:nvPr/>
              </p:nvSpPr>
              <p:spPr bwMode="auto">
                <a:xfrm rot="333179">
                  <a:off x="1848" y="1596"/>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41" name="Rectangle 43"/>
                <p:cNvSpPr>
                  <a:spLocks noChangeArrowheads="1"/>
                </p:cNvSpPr>
                <p:nvPr/>
              </p:nvSpPr>
              <p:spPr bwMode="auto">
                <a:xfrm rot="333179">
                  <a:off x="1518" y="1584"/>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42" name="Rectangle 44"/>
                <p:cNvSpPr>
                  <a:spLocks noChangeArrowheads="1"/>
                </p:cNvSpPr>
                <p:nvPr/>
              </p:nvSpPr>
              <p:spPr bwMode="auto">
                <a:xfrm rot="333179">
                  <a:off x="1470" y="1596"/>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43" name="Rectangle 45"/>
                <p:cNvSpPr>
                  <a:spLocks noChangeArrowheads="1"/>
                </p:cNvSpPr>
                <p:nvPr/>
              </p:nvSpPr>
              <p:spPr bwMode="auto">
                <a:xfrm rot="333179">
                  <a:off x="2142" y="1593"/>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44" name="Rectangle 46"/>
                <p:cNvSpPr>
                  <a:spLocks noChangeArrowheads="1"/>
                </p:cNvSpPr>
                <p:nvPr/>
              </p:nvSpPr>
              <p:spPr bwMode="auto">
                <a:xfrm rot="333179">
                  <a:off x="2046" y="1584"/>
                  <a:ext cx="96"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45" name="Rectangle 47"/>
                <p:cNvSpPr>
                  <a:spLocks noChangeArrowheads="1"/>
                </p:cNvSpPr>
                <p:nvPr/>
              </p:nvSpPr>
              <p:spPr bwMode="auto">
                <a:xfrm rot="2932098">
                  <a:off x="1926" y="1593"/>
                  <a:ext cx="4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p>
              </p:txBody>
            </p:sp>
            <p:sp>
              <p:nvSpPr>
                <p:cNvPr id="46" name="Oval 48"/>
                <p:cNvSpPr>
                  <a:spLocks noChangeArrowheads="1"/>
                </p:cNvSpPr>
                <p:nvPr/>
              </p:nvSpPr>
              <p:spPr bwMode="auto">
                <a:xfrm rot="1593903">
                  <a:off x="2142" y="1680"/>
                  <a:ext cx="96" cy="48"/>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47" name="Oval 49"/>
                <p:cNvSpPr>
                  <a:spLocks noChangeArrowheads="1"/>
                </p:cNvSpPr>
                <p:nvPr/>
              </p:nvSpPr>
              <p:spPr bwMode="auto">
                <a:xfrm rot="285818">
                  <a:off x="2190" y="1596"/>
                  <a:ext cx="144" cy="48"/>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48" name="Oval 50"/>
                <p:cNvSpPr>
                  <a:spLocks noChangeArrowheads="1"/>
                </p:cNvSpPr>
                <p:nvPr/>
              </p:nvSpPr>
              <p:spPr bwMode="auto">
                <a:xfrm rot="-1282041">
                  <a:off x="2174" y="1644"/>
                  <a:ext cx="192" cy="55"/>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49" name="Oval 51"/>
                <p:cNvSpPr>
                  <a:spLocks noChangeArrowheads="1"/>
                </p:cNvSpPr>
                <p:nvPr/>
              </p:nvSpPr>
              <p:spPr bwMode="auto">
                <a:xfrm rot="285818">
                  <a:off x="2194" y="1636"/>
                  <a:ext cx="288" cy="48"/>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50" name="Oval 52"/>
                <p:cNvSpPr>
                  <a:spLocks noChangeArrowheads="1"/>
                </p:cNvSpPr>
                <p:nvPr/>
              </p:nvSpPr>
              <p:spPr bwMode="auto">
                <a:xfrm>
                  <a:off x="2152" y="1640"/>
                  <a:ext cx="96" cy="72"/>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51" name="Oval 53"/>
                <p:cNvSpPr>
                  <a:spLocks noChangeArrowheads="1"/>
                </p:cNvSpPr>
                <p:nvPr/>
              </p:nvSpPr>
              <p:spPr bwMode="auto">
                <a:xfrm>
                  <a:off x="2112" y="1584"/>
                  <a:ext cx="192" cy="96"/>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52" name="Oval 54"/>
                <p:cNvSpPr>
                  <a:spLocks noChangeArrowheads="1"/>
                </p:cNvSpPr>
                <p:nvPr/>
              </p:nvSpPr>
              <p:spPr bwMode="auto">
                <a:xfrm>
                  <a:off x="2108" y="1568"/>
                  <a:ext cx="388" cy="96"/>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53" name="Oval 55"/>
                <p:cNvSpPr>
                  <a:spLocks noChangeArrowheads="1"/>
                </p:cNvSpPr>
                <p:nvPr/>
              </p:nvSpPr>
              <p:spPr bwMode="auto">
                <a:xfrm>
                  <a:off x="2412" y="1596"/>
                  <a:ext cx="96" cy="84"/>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dirty="0"/>
                </a:p>
              </p:txBody>
            </p:sp>
            <p:sp>
              <p:nvSpPr>
                <p:cNvPr id="54" name="Freeform 56"/>
                <p:cNvSpPr>
                  <a:spLocks/>
                </p:cNvSpPr>
                <p:nvPr/>
              </p:nvSpPr>
              <p:spPr bwMode="auto">
                <a:xfrm>
                  <a:off x="1422" y="1632"/>
                  <a:ext cx="1056" cy="104"/>
                </a:xfrm>
                <a:custGeom>
                  <a:avLst/>
                  <a:gdLst>
                    <a:gd name="T0" fmla="*/ 0 w 1056"/>
                    <a:gd name="T1" fmla="*/ 96 h 104"/>
                    <a:gd name="T2" fmla="*/ 96 w 1056"/>
                    <a:gd name="T3" fmla="*/ 96 h 104"/>
                    <a:gd name="T4" fmla="*/ 144 w 1056"/>
                    <a:gd name="T5" fmla="*/ 48 h 104"/>
                    <a:gd name="T6" fmla="*/ 192 w 1056"/>
                    <a:gd name="T7" fmla="*/ 96 h 104"/>
                    <a:gd name="T8" fmla="*/ 288 w 1056"/>
                    <a:gd name="T9" fmla="*/ 48 h 104"/>
                    <a:gd name="T10" fmla="*/ 336 w 1056"/>
                    <a:gd name="T11" fmla="*/ 96 h 104"/>
                    <a:gd name="T12" fmla="*/ 384 w 1056"/>
                    <a:gd name="T13" fmla="*/ 96 h 104"/>
                    <a:gd name="T14" fmla="*/ 528 w 1056"/>
                    <a:gd name="T15" fmla="*/ 48 h 104"/>
                    <a:gd name="T16" fmla="*/ 576 w 1056"/>
                    <a:gd name="T17" fmla="*/ 0 h 104"/>
                    <a:gd name="T18" fmla="*/ 624 w 1056"/>
                    <a:gd name="T19" fmla="*/ 48 h 104"/>
                    <a:gd name="T20" fmla="*/ 720 w 1056"/>
                    <a:gd name="T21" fmla="*/ 48 h 104"/>
                    <a:gd name="T22" fmla="*/ 768 w 1056"/>
                    <a:gd name="T23" fmla="*/ 96 h 104"/>
                    <a:gd name="T24" fmla="*/ 912 w 1056"/>
                    <a:gd name="T25" fmla="*/ 48 h 104"/>
                    <a:gd name="T26" fmla="*/ 960 w 1056"/>
                    <a:gd name="T27" fmla="*/ 48 h 104"/>
                    <a:gd name="T28" fmla="*/ 1056 w 1056"/>
                    <a:gd name="T29" fmla="*/ 48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56"/>
                    <a:gd name="T46" fmla="*/ 0 h 104"/>
                    <a:gd name="T47" fmla="*/ 1056 w 1056"/>
                    <a:gd name="T48" fmla="*/ 104 h 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56" h="104">
                      <a:moveTo>
                        <a:pt x="0" y="96"/>
                      </a:moveTo>
                      <a:cubicBezTo>
                        <a:pt x="36" y="100"/>
                        <a:pt x="72" y="104"/>
                        <a:pt x="96" y="96"/>
                      </a:cubicBezTo>
                      <a:cubicBezTo>
                        <a:pt x="120" y="88"/>
                        <a:pt x="128" y="48"/>
                        <a:pt x="144" y="48"/>
                      </a:cubicBezTo>
                      <a:cubicBezTo>
                        <a:pt x="160" y="48"/>
                        <a:pt x="168" y="96"/>
                        <a:pt x="192" y="96"/>
                      </a:cubicBezTo>
                      <a:cubicBezTo>
                        <a:pt x="216" y="96"/>
                        <a:pt x="264" y="48"/>
                        <a:pt x="288" y="48"/>
                      </a:cubicBezTo>
                      <a:cubicBezTo>
                        <a:pt x="312" y="48"/>
                        <a:pt x="320" y="88"/>
                        <a:pt x="336" y="96"/>
                      </a:cubicBezTo>
                      <a:cubicBezTo>
                        <a:pt x="352" y="104"/>
                        <a:pt x="352" y="104"/>
                        <a:pt x="384" y="96"/>
                      </a:cubicBezTo>
                      <a:cubicBezTo>
                        <a:pt x="416" y="88"/>
                        <a:pt x="496" y="64"/>
                        <a:pt x="528" y="48"/>
                      </a:cubicBezTo>
                      <a:cubicBezTo>
                        <a:pt x="560" y="32"/>
                        <a:pt x="560" y="0"/>
                        <a:pt x="576" y="0"/>
                      </a:cubicBezTo>
                      <a:cubicBezTo>
                        <a:pt x="592" y="0"/>
                        <a:pt x="600" y="40"/>
                        <a:pt x="624" y="48"/>
                      </a:cubicBezTo>
                      <a:cubicBezTo>
                        <a:pt x="648" y="56"/>
                        <a:pt x="696" y="40"/>
                        <a:pt x="720" y="48"/>
                      </a:cubicBezTo>
                      <a:cubicBezTo>
                        <a:pt x="744" y="56"/>
                        <a:pt x="736" y="96"/>
                        <a:pt x="768" y="96"/>
                      </a:cubicBezTo>
                      <a:cubicBezTo>
                        <a:pt x="800" y="96"/>
                        <a:pt x="880" y="56"/>
                        <a:pt x="912" y="48"/>
                      </a:cubicBezTo>
                      <a:cubicBezTo>
                        <a:pt x="944" y="40"/>
                        <a:pt x="936" y="48"/>
                        <a:pt x="960" y="48"/>
                      </a:cubicBezTo>
                      <a:cubicBezTo>
                        <a:pt x="984" y="48"/>
                        <a:pt x="1040" y="48"/>
                        <a:pt x="1056" y="48"/>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55" name="Line 57"/>
                <p:cNvSpPr>
                  <a:spLocks noChangeShapeType="1"/>
                </p:cNvSpPr>
                <p:nvPr/>
              </p:nvSpPr>
              <p:spPr bwMode="auto">
                <a:xfrm>
                  <a:off x="1397" y="1728"/>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grpSp>
        </p:grpSp>
        <p:grpSp>
          <p:nvGrpSpPr>
            <p:cNvPr id="11" name="Group 60"/>
            <p:cNvGrpSpPr>
              <a:grpSpLocks/>
            </p:cNvGrpSpPr>
            <p:nvPr/>
          </p:nvGrpSpPr>
          <p:grpSpPr bwMode="auto">
            <a:xfrm>
              <a:off x="2160588" y="3581400"/>
              <a:ext cx="4606925" cy="1223963"/>
              <a:chOff x="1350" y="2544"/>
              <a:chExt cx="2902" cy="672"/>
            </a:xfrm>
          </p:grpSpPr>
          <p:sp>
            <p:nvSpPr>
              <p:cNvPr id="20" name="Line 61"/>
              <p:cNvSpPr>
                <a:spLocks noChangeShapeType="1"/>
              </p:cNvSpPr>
              <p:nvPr/>
            </p:nvSpPr>
            <p:spPr bwMode="auto">
              <a:xfrm>
                <a:off x="4252" y="2544"/>
                <a:ext cx="0" cy="672"/>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21" name="Line 62"/>
              <p:cNvSpPr>
                <a:spLocks noChangeShapeType="1"/>
              </p:cNvSpPr>
              <p:nvPr/>
            </p:nvSpPr>
            <p:spPr bwMode="auto">
              <a:xfrm>
                <a:off x="1350" y="2544"/>
                <a:ext cx="0" cy="672"/>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dirty="0"/>
              </a:p>
            </p:txBody>
          </p:sp>
        </p:grpSp>
        <p:grpSp>
          <p:nvGrpSpPr>
            <p:cNvPr id="12" name="Group 63"/>
            <p:cNvGrpSpPr>
              <a:grpSpLocks/>
            </p:cNvGrpSpPr>
            <p:nvPr/>
          </p:nvGrpSpPr>
          <p:grpSpPr bwMode="auto">
            <a:xfrm>
              <a:off x="1663701" y="2514600"/>
              <a:ext cx="5246688" cy="2809875"/>
              <a:chOff x="1065" y="1776"/>
              <a:chExt cx="3305" cy="1770"/>
            </a:xfrm>
          </p:grpSpPr>
          <p:sp>
            <p:nvSpPr>
              <p:cNvPr id="14" name="Text Box 64"/>
              <p:cNvSpPr txBox="1">
                <a:spLocks noChangeArrowheads="1"/>
              </p:cNvSpPr>
              <p:nvPr/>
            </p:nvSpPr>
            <p:spPr bwMode="auto">
              <a:xfrm>
                <a:off x="1065" y="2413"/>
                <a:ext cx="141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sz="1800" b="1" dirty="0">
                    <a:solidFill>
                      <a:srgbClr val="FF0000"/>
                    </a:solidFill>
                    <a:latin typeface="Arial" charset="0"/>
                    <a:ea typeface="ＭＳ Ｐゴシック" pitchFamily="50" charset="-128"/>
                  </a:rPr>
                  <a:t>脆性領域</a:t>
                </a:r>
                <a:r>
                  <a:rPr lang="ja-JP" altLang="en-US" sz="2800" b="1" dirty="0">
                    <a:solidFill>
                      <a:srgbClr val="FF0000"/>
                    </a:solidFill>
                    <a:latin typeface="Arial" charset="0"/>
                    <a:ea typeface="ＭＳ Ｐゴシック" pitchFamily="50" charset="-128"/>
                  </a:rPr>
                  <a:t>　</a:t>
                </a:r>
              </a:p>
            </p:txBody>
          </p:sp>
          <p:sp>
            <p:nvSpPr>
              <p:cNvPr id="15" name="Text Box 65"/>
              <p:cNvSpPr txBox="1">
                <a:spLocks noChangeArrowheads="1"/>
              </p:cNvSpPr>
              <p:nvPr/>
            </p:nvSpPr>
            <p:spPr bwMode="auto">
              <a:xfrm>
                <a:off x="2987" y="2390"/>
                <a:ext cx="138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sz="1800" b="1" dirty="0">
                    <a:solidFill>
                      <a:srgbClr val="0000CC"/>
                    </a:solidFill>
                    <a:latin typeface="Arial" charset="0"/>
                    <a:ea typeface="ＭＳ Ｐゴシック" pitchFamily="50" charset="-128"/>
                  </a:rPr>
                  <a:t>延性領域</a:t>
                </a:r>
                <a:r>
                  <a:rPr lang="ja-JP" altLang="en-US" sz="2800" b="1" dirty="0">
                    <a:solidFill>
                      <a:srgbClr val="0000CC"/>
                    </a:solidFill>
                    <a:latin typeface="Arial" charset="0"/>
                    <a:ea typeface="ＭＳ Ｐゴシック" pitchFamily="50" charset="-128"/>
                  </a:rPr>
                  <a:t>　</a:t>
                </a:r>
              </a:p>
            </p:txBody>
          </p:sp>
          <p:sp>
            <p:nvSpPr>
              <p:cNvPr id="16" name="Line 66"/>
              <p:cNvSpPr>
                <a:spLocks noChangeShapeType="1"/>
              </p:cNvSpPr>
              <p:nvPr/>
            </p:nvSpPr>
            <p:spPr bwMode="auto">
              <a:xfrm>
                <a:off x="1488" y="2928"/>
                <a:ext cx="528" cy="49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dirty="0"/>
              </a:p>
            </p:txBody>
          </p:sp>
          <p:sp>
            <p:nvSpPr>
              <p:cNvPr id="17" name="Line 67"/>
              <p:cNvSpPr>
                <a:spLocks noChangeShapeType="1"/>
              </p:cNvSpPr>
              <p:nvPr/>
            </p:nvSpPr>
            <p:spPr bwMode="auto">
              <a:xfrm flipV="1">
                <a:off x="1518" y="1932"/>
                <a:ext cx="450" cy="70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dirty="0"/>
              </a:p>
            </p:txBody>
          </p:sp>
          <p:sp>
            <p:nvSpPr>
              <p:cNvPr id="18" name="Line 68"/>
              <p:cNvSpPr>
                <a:spLocks noChangeShapeType="1"/>
              </p:cNvSpPr>
              <p:nvPr/>
            </p:nvSpPr>
            <p:spPr bwMode="auto">
              <a:xfrm flipH="1">
                <a:off x="2784" y="2922"/>
                <a:ext cx="720" cy="624"/>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dirty="0"/>
              </a:p>
            </p:txBody>
          </p:sp>
          <p:sp>
            <p:nvSpPr>
              <p:cNvPr id="19" name="Line 69"/>
              <p:cNvSpPr>
                <a:spLocks noChangeShapeType="1"/>
              </p:cNvSpPr>
              <p:nvPr/>
            </p:nvSpPr>
            <p:spPr bwMode="auto">
              <a:xfrm flipH="1" flipV="1">
                <a:off x="2832" y="1776"/>
                <a:ext cx="660" cy="840"/>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dirty="0"/>
              </a:p>
            </p:txBody>
          </p:sp>
        </p:grpSp>
        <p:sp>
          <p:nvSpPr>
            <p:cNvPr id="13" name="AutoShape 70"/>
            <p:cNvSpPr>
              <a:spLocks noChangeArrowheads="1"/>
            </p:cNvSpPr>
            <p:nvPr/>
          </p:nvSpPr>
          <p:spPr bwMode="auto">
            <a:xfrm>
              <a:off x="2335213" y="990600"/>
              <a:ext cx="4038600" cy="914400"/>
            </a:xfrm>
            <a:prstGeom prst="leftArrow">
              <a:avLst>
                <a:gd name="adj1" fmla="val 50000"/>
                <a:gd name="adj2" fmla="val 110417"/>
              </a:avLst>
            </a:prstGeom>
            <a:solidFill>
              <a:srgbClr val="FF00FF">
                <a:alpha val="27843"/>
              </a:srgbClr>
            </a:solidFill>
            <a:ln w="9525">
              <a:solidFill>
                <a:schemeClr val="tx1"/>
              </a:solidFill>
              <a:miter lim="800000"/>
              <a:headEnd/>
              <a:tailEnd/>
            </a:ln>
          </p:spPr>
          <p:txBody>
            <a:bodyPr wrap="none" anchor="ctr"/>
            <a:lstStyle/>
            <a:p>
              <a:r>
                <a:rPr lang="ja-JP" altLang="en-US" sz="2000" b="1" dirty="0">
                  <a:latin typeface="Arial" charset="0"/>
                  <a:ea typeface="ＭＳ Ｐゴシック" pitchFamily="50" charset="-128"/>
                </a:rPr>
                <a:t>スクラッチ方向    </a:t>
              </a:r>
            </a:p>
          </p:txBody>
        </p:sp>
      </p:grpSp>
      <p:sp>
        <p:nvSpPr>
          <p:cNvPr id="70" name="テキスト ボックス 69"/>
          <p:cNvSpPr txBox="1"/>
          <p:nvPr/>
        </p:nvSpPr>
        <p:spPr>
          <a:xfrm>
            <a:off x="3671901" y="4405717"/>
            <a:ext cx="5076562" cy="1631216"/>
          </a:xfrm>
          <a:prstGeom prst="rect">
            <a:avLst/>
          </a:prstGeom>
          <a:noFill/>
        </p:spPr>
        <p:txBody>
          <a:bodyPr wrap="square" rtlCol="0">
            <a:spAutoFit/>
          </a:bodyPr>
          <a:lstStyle/>
          <a:p>
            <a:r>
              <a:rPr kumimoji="1" lang="ja-JP" altLang="en-US" sz="2000" dirty="0" smtClean="0"/>
              <a:t>岡山理科大学　金枝敏明教授のご厚意による</a:t>
            </a:r>
            <a:endParaRPr kumimoji="1" lang="en-US" altLang="ja-JP" sz="2000" dirty="0" smtClean="0"/>
          </a:p>
          <a:p>
            <a:endParaRPr kumimoji="1" lang="en-US" altLang="ja-JP" sz="2000" dirty="0" smtClean="0"/>
          </a:p>
          <a:p>
            <a:r>
              <a:rPr kumimoji="1" lang="ja-JP" altLang="en-US" sz="2000" dirty="0" smtClean="0"/>
              <a:t>金枝、原田、西岡：ガラスの延性モード加工面における遅れき裂進展，</a:t>
            </a:r>
            <a:r>
              <a:rPr lang="ja-JP" altLang="en-US" sz="2000" dirty="0" smtClean="0"/>
              <a:t>砥粒加工学会誌，</a:t>
            </a:r>
            <a:r>
              <a:rPr lang="en-US" altLang="ja-JP" sz="2000" dirty="0" smtClean="0"/>
              <a:t>52, 8, 454-458, 2008</a:t>
            </a:r>
            <a:endParaRPr kumimoji="1" lang="ja-JP" altLang="en-US" sz="2000" dirty="0"/>
          </a:p>
        </p:txBody>
      </p:sp>
    </p:spTree>
    <p:extLst>
      <p:ext uri="{BB962C8B-B14F-4D97-AF65-F5344CB8AC3E}">
        <p14:creationId xmlns:p14="http://schemas.microsoft.com/office/powerpoint/2010/main" val="34003541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00089" y="512676"/>
            <a:ext cx="5508215" cy="581025"/>
          </a:xfrm>
        </p:spPr>
        <p:txBody>
          <a:bodyPr/>
          <a:lstStyle/>
          <a:p>
            <a:r>
              <a:rPr kumimoji="1" lang="ja-JP" altLang="en-US" dirty="0" smtClean="0"/>
              <a:t>切込み漸増加工結果</a:t>
            </a:r>
            <a:endParaRPr kumimoji="1" lang="ja-JP" altLang="en-US" dirty="0"/>
          </a:p>
        </p:txBody>
      </p:sp>
      <p:sp>
        <p:nvSpPr>
          <p:cNvPr id="4" name="フッター プレースホルダー 3"/>
          <p:cNvSpPr>
            <a:spLocks noGrp="1"/>
          </p:cNvSpPr>
          <p:nvPr>
            <p:ph type="ftr" sz="quarter" idx="11"/>
          </p:nvPr>
        </p:nvSpPr>
        <p:spPr>
          <a:xfrm>
            <a:off x="2272878" y="6749895"/>
            <a:ext cx="4824412" cy="476250"/>
          </a:xfrm>
        </p:spPr>
        <p:txBody>
          <a:bodyPr/>
          <a:lstStyle/>
          <a:p>
            <a:pPr>
              <a:defRPr/>
            </a:pPr>
            <a:r>
              <a:rPr lang="en-US" altLang="ja-JP" dirty="0" smtClean="0"/>
              <a:t>Osaka Electro-Communication University</a:t>
            </a:r>
            <a:endParaRPr lang="en-US" altLang="ja-JP" dirty="0"/>
          </a:p>
        </p:txBody>
      </p:sp>
      <p:grpSp>
        <p:nvGrpSpPr>
          <p:cNvPr id="3" name="グループ化 2"/>
          <p:cNvGrpSpPr/>
          <p:nvPr/>
        </p:nvGrpSpPr>
        <p:grpSpPr>
          <a:xfrm>
            <a:off x="611075" y="1244349"/>
            <a:ext cx="6549573" cy="2543135"/>
            <a:chOff x="877549" y="1284306"/>
            <a:chExt cx="6840538" cy="3081337"/>
          </a:xfrm>
        </p:grpSpPr>
        <p:pic>
          <p:nvPicPr>
            <p:cNvPr id="6" name="Picture 6" descr="250-3"/>
            <p:cNvPicPr>
              <a:picLocks noChangeAspect="1" noChangeArrowheads="1"/>
            </p:cNvPicPr>
            <p:nvPr/>
          </p:nvPicPr>
          <p:blipFill>
            <a:blip r:embed="rId3">
              <a:extLst>
                <a:ext uri="{28A0092B-C50C-407E-A947-70E740481C1C}">
                  <a14:useLocalDpi xmlns:a14="http://schemas.microsoft.com/office/drawing/2010/main" val="0"/>
                </a:ext>
              </a:extLst>
            </a:blip>
            <a:srcRect l="21492" t="13242" b="15527"/>
            <a:stretch>
              <a:fillRect/>
            </a:stretch>
          </p:blipFill>
          <p:spPr bwMode="auto">
            <a:xfrm>
              <a:off x="877549" y="1284306"/>
              <a:ext cx="246532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250-2"/>
            <p:cNvPicPr>
              <a:picLocks noChangeAspect="1" noChangeArrowheads="1"/>
            </p:cNvPicPr>
            <p:nvPr/>
          </p:nvPicPr>
          <p:blipFill>
            <a:blip r:embed="rId4">
              <a:extLst>
                <a:ext uri="{28A0092B-C50C-407E-A947-70E740481C1C}">
                  <a14:useLocalDpi xmlns:a14="http://schemas.microsoft.com/office/drawing/2010/main" val="0"/>
                </a:ext>
              </a:extLst>
            </a:blip>
            <a:srcRect t="13612" b="15160"/>
            <a:stretch>
              <a:fillRect/>
            </a:stretch>
          </p:blipFill>
          <p:spPr bwMode="auto">
            <a:xfrm>
              <a:off x="2195770" y="1284306"/>
              <a:ext cx="3139658"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250-1"/>
            <p:cNvPicPr>
              <a:picLocks noChangeAspect="1" noChangeArrowheads="1"/>
            </p:cNvPicPr>
            <p:nvPr/>
          </p:nvPicPr>
          <p:blipFill>
            <a:blip r:embed="rId5">
              <a:extLst>
                <a:ext uri="{28A0092B-C50C-407E-A947-70E740481C1C}">
                  <a14:useLocalDpi xmlns:a14="http://schemas.microsoft.com/office/drawing/2010/main" val="0"/>
                </a:ext>
              </a:extLst>
            </a:blip>
            <a:srcRect t="13797" b="14972"/>
            <a:stretch>
              <a:fillRect/>
            </a:stretch>
          </p:blipFill>
          <p:spPr bwMode="auto">
            <a:xfrm>
              <a:off x="4578430" y="1284306"/>
              <a:ext cx="3139657"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8"/>
            <p:cNvGrpSpPr>
              <a:grpSpLocks/>
            </p:cNvGrpSpPr>
            <p:nvPr/>
          </p:nvGrpSpPr>
          <p:grpSpPr bwMode="auto">
            <a:xfrm>
              <a:off x="5643592" y="1539419"/>
              <a:ext cx="2018390" cy="603479"/>
              <a:chOff x="5511" y="1253"/>
              <a:chExt cx="1649" cy="453"/>
            </a:xfrm>
          </p:grpSpPr>
          <p:sp>
            <p:nvSpPr>
              <p:cNvPr id="23" name="Freeform 29"/>
              <p:cNvSpPr>
                <a:spLocks/>
              </p:cNvSpPr>
              <p:nvPr/>
            </p:nvSpPr>
            <p:spPr bwMode="auto">
              <a:xfrm>
                <a:off x="5511" y="1253"/>
                <a:ext cx="1406" cy="453"/>
              </a:xfrm>
              <a:custGeom>
                <a:avLst/>
                <a:gdLst>
                  <a:gd name="T0" fmla="*/ 776 w 1154"/>
                  <a:gd name="T1" fmla="*/ 834 h 389"/>
                  <a:gd name="T2" fmla="*/ 776 w 1154"/>
                  <a:gd name="T3" fmla="*/ 625 h 389"/>
                  <a:gd name="T4" fmla="*/ 3098 w 1154"/>
                  <a:gd name="T5" fmla="*/ 625 h 389"/>
                  <a:gd name="T6" fmla="*/ 3098 w 1154"/>
                  <a:gd name="T7" fmla="*/ 208 h 389"/>
                  <a:gd name="T8" fmla="*/ 776 w 1154"/>
                  <a:gd name="T9" fmla="*/ 208 h 389"/>
                  <a:gd name="T10" fmla="*/ 776 w 1154"/>
                  <a:gd name="T11" fmla="*/ 0 h 389"/>
                  <a:gd name="T12" fmla="*/ 0 w 1154"/>
                  <a:gd name="T13" fmla="*/ 417 h 389"/>
                  <a:gd name="T14" fmla="*/ 776 w 1154"/>
                  <a:gd name="T15" fmla="*/ 834 h 389"/>
                  <a:gd name="T16" fmla="*/ 0 60000 65536"/>
                  <a:gd name="T17" fmla="*/ 0 60000 65536"/>
                  <a:gd name="T18" fmla="*/ 0 60000 65536"/>
                  <a:gd name="T19" fmla="*/ 0 60000 65536"/>
                  <a:gd name="T20" fmla="*/ 0 60000 65536"/>
                  <a:gd name="T21" fmla="*/ 0 60000 65536"/>
                  <a:gd name="T22" fmla="*/ 0 60000 65536"/>
                  <a:gd name="T23" fmla="*/ 0 60000 65536"/>
                  <a:gd name="T24" fmla="*/ 0 w 1154"/>
                  <a:gd name="T25" fmla="*/ 0 h 389"/>
                  <a:gd name="T26" fmla="*/ 1154 w 1154"/>
                  <a:gd name="T27" fmla="*/ 389 h 3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4" h="389">
                    <a:moveTo>
                      <a:pt x="289" y="389"/>
                    </a:moveTo>
                    <a:lnTo>
                      <a:pt x="289" y="292"/>
                    </a:lnTo>
                    <a:lnTo>
                      <a:pt x="1154" y="292"/>
                    </a:lnTo>
                    <a:lnTo>
                      <a:pt x="1154" y="97"/>
                    </a:lnTo>
                    <a:lnTo>
                      <a:pt x="289" y="97"/>
                    </a:lnTo>
                    <a:lnTo>
                      <a:pt x="289" y="0"/>
                    </a:lnTo>
                    <a:lnTo>
                      <a:pt x="0" y="195"/>
                    </a:lnTo>
                    <a:lnTo>
                      <a:pt x="289" y="38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p>
            </p:txBody>
          </p:sp>
          <p:sp>
            <p:nvSpPr>
              <p:cNvPr id="24" name="Rectangle 30"/>
              <p:cNvSpPr>
                <a:spLocks noChangeArrowheads="1"/>
              </p:cNvSpPr>
              <p:nvPr/>
            </p:nvSpPr>
            <p:spPr bwMode="auto">
              <a:xfrm>
                <a:off x="5758" y="1380"/>
                <a:ext cx="140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just"/>
                <a:r>
                  <a:rPr lang="ja-JP" altLang="en-US" sz="1600" dirty="0">
                    <a:solidFill>
                      <a:srgbClr val="000000"/>
                    </a:solidFill>
                    <a:latin typeface="Century" pitchFamily="18" charset="0"/>
                  </a:rPr>
                  <a:t>スクラッチ方向</a:t>
                </a:r>
                <a:endParaRPr lang="ja-JP" altLang="en-US" sz="1600" dirty="0"/>
              </a:p>
            </p:txBody>
          </p:sp>
        </p:grpSp>
        <p:grpSp>
          <p:nvGrpSpPr>
            <p:cNvPr id="10" name="Group 43"/>
            <p:cNvGrpSpPr>
              <a:grpSpLocks/>
            </p:cNvGrpSpPr>
            <p:nvPr/>
          </p:nvGrpSpPr>
          <p:grpSpPr bwMode="auto">
            <a:xfrm>
              <a:off x="1928935" y="2555208"/>
              <a:ext cx="5789152" cy="1706525"/>
              <a:chOff x="1020" y="1617"/>
              <a:chExt cx="3992" cy="1281"/>
            </a:xfrm>
          </p:grpSpPr>
          <p:sp>
            <p:nvSpPr>
              <p:cNvPr id="15" name="Text Box 32"/>
              <p:cNvSpPr txBox="1">
                <a:spLocks noChangeArrowheads="1"/>
              </p:cNvSpPr>
              <p:nvPr/>
            </p:nvSpPr>
            <p:spPr bwMode="auto">
              <a:xfrm>
                <a:off x="2245" y="2207"/>
                <a:ext cx="102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dirty="0">
                    <a:solidFill>
                      <a:schemeClr val="bg1"/>
                    </a:solidFill>
                  </a:rPr>
                  <a:t>脆性領域</a:t>
                </a:r>
              </a:p>
            </p:txBody>
          </p:sp>
          <p:sp>
            <p:nvSpPr>
              <p:cNvPr id="16" name="Line 33"/>
              <p:cNvSpPr>
                <a:spLocks noChangeShapeType="1"/>
              </p:cNvSpPr>
              <p:nvPr/>
            </p:nvSpPr>
            <p:spPr bwMode="auto">
              <a:xfrm>
                <a:off x="1020" y="2207"/>
                <a:ext cx="3538" cy="0"/>
              </a:xfrm>
              <a:prstGeom prst="line">
                <a:avLst/>
              </a:prstGeom>
              <a:noFill/>
              <a:ln w="38100">
                <a:solidFill>
                  <a:schemeClr val="bg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ja-JP" altLang="en-US" dirty="0"/>
              </a:p>
            </p:txBody>
          </p:sp>
          <p:sp>
            <p:nvSpPr>
              <p:cNvPr id="17" name="Line 34"/>
              <p:cNvSpPr>
                <a:spLocks noChangeShapeType="1"/>
              </p:cNvSpPr>
              <p:nvPr/>
            </p:nvSpPr>
            <p:spPr bwMode="auto">
              <a:xfrm>
                <a:off x="4603" y="1617"/>
                <a:ext cx="0" cy="90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8" name="Text Box 35"/>
              <p:cNvSpPr txBox="1">
                <a:spLocks noChangeArrowheads="1"/>
              </p:cNvSpPr>
              <p:nvPr/>
            </p:nvSpPr>
            <p:spPr bwMode="auto">
              <a:xfrm>
                <a:off x="3833" y="2478"/>
                <a:ext cx="102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dirty="0">
                    <a:solidFill>
                      <a:schemeClr val="bg1"/>
                    </a:solidFill>
                  </a:rPr>
                  <a:t>延性領域</a:t>
                </a:r>
              </a:p>
            </p:txBody>
          </p:sp>
          <p:sp>
            <p:nvSpPr>
              <p:cNvPr id="19" name="Line 36"/>
              <p:cNvSpPr>
                <a:spLocks noChangeShapeType="1"/>
              </p:cNvSpPr>
              <p:nvPr/>
            </p:nvSpPr>
            <p:spPr bwMode="auto">
              <a:xfrm>
                <a:off x="4377" y="2341"/>
                <a:ext cx="227" cy="2"/>
              </a:xfrm>
              <a:prstGeom prst="line">
                <a:avLst/>
              </a:prstGeom>
              <a:noFill/>
              <a:ln w="3810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ja-JP" altLang="en-US" dirty="0"/>
              </a:p>
            </p:txBody>
          </p:sp>
          <p:sp>
            <p:nvSpPr>
              <p:cNvPr id="20" name="Line 37"/>
              <p:cNvSpPr>
                <a:spLocks noChangeShapeType="1"/>
              </p:cNvSpPr>
              <p:nvPr/>
            </p:nvSpPr>
            <p:spPr bwMode="auto">
              <a:xfrm>
                <a:off x="4785" y="1619"/>
                <a:ext cx="0" cy="9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21" name="Line 38"/>
              <p:cNvSpPr>
                <a:spLocks noChangeShapeType="1"/>
              </p:cNvSpPr>
              <p:nvPr/>
            </p:nvSpPr>
            <p:spPr bwMode="auto">
              <a:xfrm flipV="1">
                <a:off x="4798" y="2341"/>
                <a:ext cx="214" cy="2"/>
              </a:xfrm>
              <a:prstGeom prst="line">
                <a:avLst/>
              </a:prstGeom>
              <a:noFill/>
              <a:ln w="38100">
                <a:solidFill>
                  <a:schemeClr val="bg1"/>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dirty="0"/>
              </a:p>
            </p:txBody>
          </p:sp>
          <p:sp>
            <p:nvSpPr>
              <p:cNvPr id="22" name="Line 42"/>
              <p:cNvSpPr>
                <a:spLocks noChangeShapeType="1"/>
              </p:cNvSpPr>
              <p:nvPr/>
            </p:nvSpPr>
            <p:spPr bwMode="auto">
              <a:xfrm>
                <a:off x="4481" y="2341"/>
                <a:ext cx="499" cy="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grpSp>
        <p:grpSp>
          <p:nvGrpSpPr>
            <p:cNvPr id="11" name="Group 50"/>
            <p:cNvGrpSpPr>
              <a:grpSpLocks/>
            </p:cNvGrpSpPr>
            <p:nvPr/>
          </p:nvGrpSpPr>
          <p:grpSpPr bwMode="auto">
            <a:xfrm>
              <a:off x="1995644" y="1405534"/>
              <a:ext cx="1281967" cy="495572"/>
              <a:chOff x="1156" y="-843"/>
              <a:chExt cx="884" cy="372"/>
            </a:xfrm>
          </p:grpSpPr>
          <p:pic>
            <p:nvPicPr>
              <p:cNvPr id="12" name="Picture 47" descr="250のコピー"/>
              <p:cNvPicPr>
                <a:picLocks noChangeArrowheads="1"/>
              </p:cNvPicPr>
              <p:nvPr/>
            </p:nvPicPr>
            <p:blipFill>
              <a:blip r:embed="rId6" cstate="print">
                <a:extLst>
                  <a:ext uri="{28A0092B-C50C-407E-A947-70E740481C1C}">
                    <a14:useLocalDpi xmlns:a14="http://schemas.microsoft.com/office/drawing/2010/main" val="0"/>
                  </a:ext>
                </a:extLst>
              </a:blip>
              <a:srcRect l="8896" t="20488" r="50146" b="54318"/>
              <a:stretch>
                <a:fillRect/>
              </a:stretch>
            </p:blipFill>
            <p:spPr bwMode="auto">
              <a:xfrm>
                <a:off x="1156" y="-834"/>
                <a:ext cx="884"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9"/>
              <p:cNvSpPr>
                <a:spLocks noChangeArrowheads="1"/>
              </p:cNvSpPr>
              <p:nvPr/>
            </p:nvSpPr>
            <p:spPr bwMode="auto">
              <a:xfrm>
                <a:off x="1247" y="-788"/>
                <a:ext cx="680" cy="226"/>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en-US" dirty="0"/>
              </a:p>
            </p:txBody>
          </p:sp>
          <p:sp>
            <p:nvSpPr>
              <p:cNvPr id="14" name="Text Box 48"/>
              <p:cNvSpPr txBox="1">
                <a:spLocks noChangeArrowheads="1"/>
              </p:cNvSpPr>
              <p:nvPr/>
            </p:nvSpPr>
            <p:spPr bwMode="auto">
              <a:xfrm>
                <a:off x="1247" y="-843"/>
                <a:ext cx="706"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eaLnBrk="1" hangingPunct="1"/>
                <a:r>
                  <a:rPr lang="en-US" altLang="ja-JP" sz="2000" dirty="0"/>
                  <a:t>250 </a:t>
                </a:r>
                <a:r>
                  <a:rPr lang="en-US" altLang="ja-JP" sz="2000" dirty="0">
                    <a:ea typeface="ＭＳ Ｐゴシック" pitchFamily="50" charset="-128"/>
                  </a:rPr>
                  <a:t>µ</a:t>
                </a:r>
                <a:r>
                  <a:rPr lang="en-GB" altLang="ja-JP" sz="2000" dirty="0">
                    <a:ea typeface="ＭＳ Ｐゴシック" pitchFamily="50" charset="-128"/>
                  </a:rPr>
                  <a:t>m</a:t>
                </a:r>
                <a:endParaRPr lang="en-US" altLang="ja-JP" sz="2000" dirty="0">
                  <a:ea typeface="ＭＳ Ｐゴシック" pitchFamily="50" charset="-128"/>
                </a:endParaRPr>
              </a:p>
            </p:txBody>
          </p:sp>
        </p:grpSp>
      </p:grpSp>
      <p:sp>
        <p:nvSpPr>
          <p:cNvPr id="49" name="Text Box 19"/>
          <p:cNvSpPr txBox="1">
            <a:spLocks noChangeArrowheads="1"/>
          </p:cNvSpPr>
          <p:nvPr/>
        </p:nvSpPr>
        <p:spPr bwMode="auto">
          <a:xfrm>
            <a:off x="2856827" y="6489107"/>
            <a:ext cx="1068189" cy="33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621088" eaLnBrk="0" hangingPunct="0">
              <a:defRPr kumimoji="1" sz="2400">
                <a:solidFill>
                  <a:schemeClr val="tx1"/>
                </a:solidFill>
                <a:latin typeface="Times New Roman" pitchFamily="18" charset="0"/>
                <a:ea typeface="ＭＳ ゴシック" pitchFamily="49" charset="-128"/>
              </a:defRPr>
            </a:lvl1pPr>
            <a:lvl2pPr marL="742950" indent="-285750" defTabSz="3621088" eaLnBrk="0" hangingPunct="0">
              <a:defRPr kumimoji="1" sz="2400">
                <a:solidFill>
                  <a:schemeClr val="tx1"/>
                </a:solidFill>
                <a:latin typeface="Times New Roman" pitchFamily="18" charset="0"/>
                <a:ea typeface="ＭＳ ゴシック" pitchFamily="49" charset="-128"/>
              </a:defRPr>
            </a:lvl2pPr>
            <a:lvl3pPr marL="1143000" indent="-228600" defTabSz="3621088" eaLnBrk="0" hangingPunct="0">
              <a:defRPr kumimoji="1" sz="2400">
                <a:solidFill>
                  <a:schemeClr val="tx1"/>
                </a:solidFill>
                <a:latin typeface="Times New Roman" pitchFamily="18" charset="0"/>
                <a:ea typeface="ＭＳ ゴシック" pitchFamily="49" charset="-128"/>
              </a:defRPr>
            </a:lvl3pPr>
            <a:lvl4pPr marL="1600200" indent="-228600" defTabSz="3621088" eaLnBrk="0" hangingPunct="0">
              <a:defRPr kumimoji="1" sz="2400">
                <a:solidFill>
                  <a:schemeClr val="tx1"/>
                </a:solidFill>
                <a:latin typeface="Times New Roman" pitchFamily="18" charset="0"/>
                <a:ea typeface="ＭＳ ゴシック" pitchFamily="49" charset="-128"/>
              </a:defRPr>
            </a:lvl4pPr>
            <a:lvl5pPr marL="2057400" indent="-228600" defTabSz="3621088" eaLnBrk="0" hangingPunct="0">
              <a:defRPr kumimoji="1" sz="2400">
                <a:solidFill>
                  <a:schemeClr val="tx1"/>
                </a:solidFill>
                <a:latin typeface="Times New Roman" pitchFamily="18" charset="0"/>
                <a:ea typeface="ＭＳ ゴシック" pitchFamily="49" charset="-128"/>
              </a:defRPr>
            </a:lvl5pPr>
            <a:lvl6pPr marL="25146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sz="1800" b="1" dirty="0">
                <a:solidFill>
                  <a:schemeClr val="bg1"/>
                </a:solidFill>
                <a:latin typeface="ＭＳ ゴシック" pitchFamily="49" charset="-128"/>
              </a:rPr>
              <a:t>脆性領域 </a:t>
            </a:r>
          </a:p>
        </p:txBody>
      </p:sp>
      <p:sp>
        <p:nvSpPr>
          <p:cNvPr id="50" name="Text Box 20"/>
          <p:cNvSpPr txBox="1">
            <a:spLocks noChangeArrowheads="1"/>
          </p:cNvSpPr>
          <p:nvPr/>
        </p:nvSpPr>
        <p:spPr bwMode="auto">
          <a:xfrm>
            <a:off x="4230610" y="6502152"/>
            <a:ext cx="1022350" cy="33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621088" eaLnBrk="0" hangingPunct="0">
              <a:defRPr kumimoji="1" sz="2400">
                <a:solidFill>
                  <a:schemeClr val="tx1"/>
                </a:solidFill>
                <a:latin typeface="Times New Roman" pitchFamily="18" charset="0"/>
                <a:ea typeface="ＭＳ ゴシック" pitchFamily="49" charset="-128"/>
              </a:defRPr>
            </a:lvl1pPr>
            <a:lvl2pPr marL="742950" indent="-285750" defTabSz="3621088" eaLnBrk="0" hangingPunct="0">
              <a:defRPr kumimoji="1" sz="2400">
                <a:solidFill>
                  <a:schemeClr val="tx1"/>
                </a:solidFill>
                <a:latin typeface="Times New Roman" pitchFamily="18" charset="0"/>
                <a:ea typeface="ＭＳ ゴシック" pitchFamily="49" charset="-128"/>
              </a:defRPr>
            </a:lvl2pPr>
            <a:lvl3pPr marL="1143000" indent="-228600" defTabSz="3621088" eaLnBrk="0" hangingPunct="0">
              <a:defRPr kumimoji="1" sz="2400">
                <a:solidFill>
                  <a:schemeClr val="tx1"/>
                </a:solidFill>
                <a:latin typeface="Times New Roman" pitchFamily="18" charset="0"/>
                <a:ea typeface="ＭＳ ゴシック" pitchFamily="49" charset="-128"/>
              </a:defRPr>
            </a:lvl3pPr>
            <a:lvl4pPr marL="1600200" indent="-228600" defTabSz="3621088" eaLnBrk="0" hangingPunct="0">
              <a:defRPr kumimoji="1" sz="2400">
                <a:solidFill>
                  <a:schemeClr val="tx1"/>
                </a:solidFill>
                <a:latin typeface="Times New Roman" pitchFamily="18" charset="0"/>
                <a:ea typeface="ＭＳ ゴシック" pitchFamily="49" charset="-128"/>
              </a:defRPr>
            </a:lvl4pPr>
            <a:lvl5pPr marL="2057400" indent="-228600" defTabSz="3621088" eaLnBrk="0" hangingPunct="0">
              <a:defRPr kumimoji="1" sz="2400">
                <a:solidFill>
                  <a:schemeClr val="tx1"/>
                </a:solidFill>
                <a:latin typeface="Times New Roman" pitchFamily="18" charset="0"/>
                <a:ea typeface="ＭＳ ゴシック" pitchFamily="49" charset="-128"/>
              </a:defRPr>
            </a:lvl5pPr>
            <a:lvl6pPr marL="25146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sz="1800" b="1" dirty="0">
                <a:solidFill>
                  <a:schemeClr val="bg1"/>
                </a:solidFill>
                <a:latin typeface="Arial" charset="0"/>
              </a:rPr>
              <a:t>延性領域</a:t>
            </a:r>
            <a:r>
              <a:rPr lang="ja-JP" altLang="en-US" sz="1800" b="1" dirty="0">
                <a:solidFill>
                  <a:schemeClr val="bg1"/>
                </a:solidFill>
                <a:latin typeface="Arial" charset="0"/>
                <a:ea typeface="ＭＳ Ｐゴシック" pitchFamily="50" charset="-128"/>
              </a:rPr>
              <a:t> </a:t>
            </a:r>
          </a:p>
        </p:txBody>
      </p:sp>
      <p:grpSp>
        <p:nvGrpSpPr>
          <p:cNvPr id="58" name="グループ化 57"/>
          <p:cNvGrpSpPr/>
          <p:nvPr/>
        </p:nvGrpSpPr>
        <p:grpSpPr>
          <a:xfrm>
            <a:off x="3699752" y="4052197"/>
            <a:ext cx="3528219" cy="2145917"/>
            <a:chOff x="2440108" y="4362032"/>
            <a:chExt cx="3528219" cy="2145917"/>
          </a:xfrm>
        </p:grpSpPr>
        <p:pic>
          <p:nvPicPr>
            <p:cNvPr id="43" name="Picture 13" descr="なし"/>
            <p:cNvPicPr>
              <a:picLocks noChangeAspect="1" noChangeArrowheads="1"/>
            </p:cNvPicPr>
            <p:nvPr/>
          </p:nvPicPr>
          <p:blipFill>
            <a:blip r:embed="rId7">
              <a:extLst>
                <a:ext uri="{28A0092B-C50C-407E-A947-70E740481C1C}">
                  <a14:useLocalDpi xmlns:a14="http://schemas.microsoft.com/office/drawing/2010/main" val="0"/>
                </a:ext>
              </a:extLst>
            </a:blip>
            <a:srcRect l="4758" t="27570" r="7050" b="38843"/>
            <a:stretch>
              <a:fillRect/>
            </a:stretch>
          </p:blipFill>
          <p:spPr bwMode="auto">
            <a:xfrm>
              <a:off x="2440108" y="4367469"/>
              <a:ext cx="3528219" cy="210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4" descr="1250のスケール"/>
            <p:cNvPicPr>
              <a:picLocks noChangeAspect="1" noChangeArrowheads="1"/>
            </p:cNvPicPr>
            <p:nvPr/>
          </p:nvPicPr>
          <p:blipFill>
            <a:blip r:embed="rId8">
              <a:extLst>
                <a:ext uri="{28A0092B-C50C-407E-A947-70E740481C1C}">
                  <a14:useLocalDpi xmlns:a14="http://schemas.microsoft.com/office/drawing/2010/main" val="0"/>
                </a:ext>
              </a:extLst>
            </a:blip>
            <a:srcRect l="14699" t="11041" r="70602" b="74792"/>
            <a:stretch>
              <a:fillRect/>
            </a:stretch>
          </p:blipFill>
          <p:spPr bwMode="auto">
            <a:xfrm>
              <a:off x="4811932" y="4593455"/>
              <a:ext cx="882055" cy="59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Line 15"/>
            <p:cNvSpPr>
              <a:spLocks noChangeShapeType="1"/>
            </p:cNvSpPr>
            <p:nvPr/>
          </p:nvSpPr>
          <p:spPr bwMode="auto">
            <a:xfrm>
              <a:off x="3919457" y="5464353"/>
              <a:ext cx="5558" cy="79864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46" name="Line 16"/>
            <p:cNvSpPr>
              <a:spLocks noChangeShapeType="1"/>
            </p:cNvSpPr>
            <p:nvPr/>
          </p:nvSpPr>
          <p:spPr bwMode="auto">
            <a:xfrm>
              <a:off x="3398561" y="5464353"/>
              <a:ext cx="2778" cy="79864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47" name="Line 17"/>
            <p:cNvSpPr>
              <a:spLocks noChangeShapeType="1"/>
            </p:cNvSpPr>
            <p:nvPr/>
          </p:nvSpPr>
          <p:spPr bwMode="auto">
            <a:xfrm>
              <a:off x="5509936" y="5414516"/>
              <a:ext cx="2778" cy="88850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48" name="Text Box 18"/>
            <p:cNvSpPr txBox="1">
              <a:spLocks noChangeArrowheads="1"/>
            </p:cNvSpPr>
            <p:nvPr/>
          </p:nvSpPr>
          <p:spPr bwMode="auto">
            <a:xfrm>
              <a:off x="2894331" y="4771213"/>
              <a:ext cx="15084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621088" eaLnBrk="0" hangingPunct="0">
                <a:defRPr kumimoji="1" sz="2400">
                  <a:solidFill>
                    <a:schemeClr val="tx1"/>
                  </a:solidFill>
                  <a:latin typeface="Times New Roman" pitchFamily="18" charset="0"/>
                  <a:ea typeface="ＭＳ ゴシック" pitchFamily="49" charset="-128"/>
                </a:defRPr>
              </a:lvl1pPr>
              <a:lvl2pPr marL="742950" indent="-285750" defTabSz="3621088" eaLnBrk="0" hangingPunct="0">
                <a:defRPr kumimoji="1" sz="2400">
                  <a:solidFill>
                    <a:schemeClr val="tx1"/>
                  </a:solidFill>
                  <a:latin typeface="Times New Roman" pitchFamily="18" charset="0"/>
                  <a:ea typeface="ＭＳ ゴシック" pitchFamily="49" charset="-128"/>
                </a:defRPr>
              </a:lvl2pPr>
              <a:lvl3pPr marL="1143000" indent="-228600" defTabSz="3621088" eaLnBrk="0" hangingPunct="0">
                <a:defRPr kumimoji="1" sz="2400">
                  <a:solidFill>
                    <a:schemeClr val="tx1"/>
                  </a:solidFill>
                  <a:latin typeface="Times New Roman" pitchFamily="18" charset="0"/>
                  <a:ea typeface="ＭＳ ゴシック" pitchFamily="49" charset="-128"/>
                </a:defRPr>
              </a:lvl3pPr>
              <a:lvl4pPr marL="1600200" indent="-228600" defTabSz="3621088" eaLnBrk="0" hangingPunct="0">
                <a:defRPr kumimoji="1" sz="2400">
                  <a:solidFill>
                    <a:schemeClr val="tx1"/>
                  </a:solidFill>
                  <a:latin typeface="Times New Roman" pitchFamily="18" charset="0"/>
                  <a:ea typeface="ＭＳ ゴシック" pitchFamily="49" charset="-128"/>
                </a:defRPr>
              </a:lvl4pPr>
              <a:lvl5pPr marL="2057400" indent="-228600" defTabSz="3621088" eaLnBrk="0" hangingPunct="0">
                <a:defRPr kumimoji="1" sz="2400">
                  <a:solidFill>
                    <a:schemeClr val="tx1"/>
                  </a:solidFill>
                  <a:latin typeface="Times New Roman" pitchFamily="18" charset="0"/>
                  <a:ea typeface="ＭＳ ゴシック" pitchFamily="49" charset="-128"/>
                </a:defRPr>
              </a:lvl5pPr>
              <a:lvl6pPr marL="25146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en-US" altLang="ja-JP" sz="2000" b="1" dirty="0">
                  <a:solidFill>
                    <a:schemeClr val="bg1"/>
                  </a:solidFill>
                  <a:ea typeface="ＭＳ Ｐゴシック" pitchFamily="50" charset="-128"/>
                </a:rPr>
                <a:t>Subsurface crack</a:t>
              </a:r>
              <a:r>
                <a:rPr lang="en-US" altLang="ja-JP" sz="2000" b="1" dirty="0">
                  <a:solidFill>
                    <a:schemeClr val="bg1"/>
                  </a:solidFill>
                  <a:latin typeface="Arial" charset="0"/>
                  <a:ea typeface="ＭＳ Ｐゴシック" pitchFamily="50" charset="-128"/>
                </a:rPr>
                <a:t> </a:t>
              </a:r>
            </a:p>
          </p:txBody>
        </p:sp>
        <p:sp>
          <p:nvSpPr>
            <p:cNvPr id="51" name="Line 21"/>
            <p:cNvSpPr>
              <a:spLocks noChangeShapeType="1"/>
            </p:cNvSpPr>
            <p:nvPr/>
          </p:nvSpPr>
          <p:spPr bwMode="auto">
            <a:xfrm>
              <a:off x="2473446" y="6503601"/>
              <a:ext cx="1386284" cy="0"/>
            </a:xfrm>
            <a:prstGeom prst="line">
              <a:avLst/>
            </a:prstGeom>
            <a:noFill/>
            <a:ln w="38100">
              <a:solidFill>
                <a:schemeClr val="bg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ja-JP" altLang="en-US" dirty="0"/>
            </a:p>
          </p:txBody>
        </p:sp>
        <p:sp>
          <p:nvSpPr>
            <p:cNvPr id="52" name="Line 22"/>
            <p:cNvSpPr>
              <a:spLocks noChangeShapeType="1"/>
            </p:cNvSpPr>
            <p:nvPr/>
          </p:nvSpPr>
          <p:spPr bwMode="auto">
            <a:xfrm>
              <a:off x="3969466" y="6507949"/>
              <a:ext cx="1480741" cy="0"/>
            </a:xfrm>
            <a:prstGeom prst="line">
              <a:avLst/>
            </a:prstGeom>
            <a:noFill/>
            <a:ln w="38100">
              <a:solidFill>
                <a:schemeClr val="bg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ja-JP" altLang="en-US" dirty="0"/>
            </a:p>
          </p:txBody>
        </p:sp>
        <p:sp>
          <p:nvSpPr>
            <p:cNvPr id="53" name="Line 23"/>
            <p:cNvSpPr>
              <a:spLocks noChangeShapeType="1"/>
            </p:cNvSpPr>
            <p:nvPr/>
          </p:nvSpPr>
          <p:spPr bwMode="auto">
            <a:xfrm>
              <a:off x="3386060" y="5604948"/>
              <a:ext cx="534789" cy="0"/>
            </a:xfrm>
            <a:prstGeom prst="line">
              <a:avLst/>
            </a:prstGeom>
            <a:noFill/>
            <a:ln w="38100">
              <a:solidFill>
                <a:schemeClr val="bg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ja-JP" altLang="en-US" dirty="0"/>
            </a:p>
          </p:txBody>
        </p:sp>
        <p:sp>
          <p:nvSpPr>
            <p:cNvPr id="54" name="Rectangle 24"/>
            <p:cNvSpPr>
              <a:spLocks noChangeArrowheads="1"/>
            </p:cNvSpPr>
            <p:nvPr/>
          </p:nvSpPr>
          <p:spPr bwMode="auto">
            <a:xfrm>
              <a:off x="2440108" y="4362032"/>
              <a:ext cx="3528219" cy="2104587"/>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dirty="0"/>
            </a:p>
          </p:txBody>
        </p:sp>
      </p:grpSp>
      <p:sp>
        <p:nvSpPr>
          <p:cNvPr id="55" name="Rectangle 25"/>
          <p:cNvSpPr>
            <a:spLocks noChangeArrowheads="1"/>
          </p:cNvSpPr>
          <p:nvPr/>
        </p:nvSpPr>
        <p:spPr bwMode="auto">
          <a:xfrm>
            <a:off x="6129539" y="2204864"/>
            <a:ext cx="882055" cy="526147"/>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dirty="0"/>
          </a:p>
        </p:txBody>
      </p:sp>
      <p:sp>
        <p:nvSpPr>
          <p:cNvPr id="59" name="Text Box 20"/>
          <p:cNvSpPr txBox="1">
            <a:spLocks noChangeArrowheads="1"/>
          </p:cNvSpPr>
          <p:nvPr/>
        </p:nvSpPr>
        <p:spPr bwMode="auto">
          <a:xfrm>
            <a:off x="5487094" y="5660273"/>
            <a:ext cx="1022350" cy="33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621088" eaLnBrk="0" hangingPunct="0">
              <a:defRPr kumimoji="1" sz="2400">
                <a:solidFill>
                  <a:schemeClr val="tx1"/>
                </a:solidFill>
                <a:latin typeface="Times New Roman" pitchFamily="18" charset="0"/>
                <a:ea typeface="ＭＳ ゴシック" pitchFamily="49" charset="-128"/>
              </a:defRPr>
            </a:lvl1pPr>
            <a:lvl2pPr marL="742950" indent="-285750" defTabSz="3621088" eaLnBrk="0" hangingPunct="0">
              <a:defRPr kumimoji="1" sz="2400">
                <a:solidFill>
                  <a:schemeClr val="tx1"/>
                </a:solidFill>
                <a:latin typeface="Times New Roman" pitchFamily="18" charset="0"/>
                <a:ea typeface="ＭＳ ゴシック" pitchFamily="49" charset="-128"/>
              </a:defRPr>
            </a:lvl2pPr>
            <a:lvl3pPr marL="1143000" indent="-228600" defTabSz="3621088" eaLnBrk="0" hangingPunct="0">
              <a:defRPr kumimoji="1" sz="2400">
                <a:solidFill>
                  <a:schemeClr val="tx1"/>
                </a:solidFill>
                <a:latin typeface="Times New Roman" pitchFamily="18" charset="0"/>
                <a:ea typeface="ＭＳ ゴシック" pitchFamily="49" charset="-128"/>
              </a:defRPr>
            </a:lvl3pPr>
            <a:lvl4pPr marL="1600200" indent="-228600" defTabSz="3621088" eaLnBrk="0" hangingPunct="0">
              <a:defRPr kumimoji="1" sz="2400">
                <a:solidFill>
                  <a:schemeClr val="tx1"/>
                </a:solidFill>
                <a:latin typeface="Times New Roman" pitchFamily="18" charset="0"/>
                <a:ea typeface="ＭＳ ゴシック" pitchFamily="49" charset="-128"/>
              </a:defRPr>
            </a:lvl4pPr>
            <a:lvl5pPr marL="2057400" indent="-228600" defTabSz="3621088" eaLnBrk="0" hangingPunct="0">
              <a:defRPr kumimoji="1" sz="2400">
                <a:solidFill>
                  <a:schemeClr val="tx1"/>
                </a:solidFill>
                <a:latin typeface="Times New Roman" pitchFamily="18" charset="0"/>
                <a:ea typeface="ＭＳ ゴシック" pitchFamily="49" charset="-128"/>
              </a:defRPr>
            </a:lvl5pPr>
            <a:lvl6pPr marL="25146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sz="1800" b="1" dirty="0">
                <a:solidFill>
                  <a:schemeClr val="bg1"/>
                </a:solidFill>
                <a:latin typeface="Arial" charset="0"/>
              </a:rPr>
              <a:t>延性領域</a:t>
            </a:r>
            <a:r>
              <a:rPr lang="ja-JP" altLang="en-US" sz="1800" b="1" dirty="0">
                <a:solidFill>
                  <a:schemeClr val="bg1"/>
                </a:solidFill>
                <a:latin typeface="Arial" charset="0"/>
                <a:ea typeface="ＭＳ Ｐゴシック" pitchFamily="50" charset="-128"/>
              </a:rPr>
              <a:t> </a:t>
            </a:r>
          </a:p>
        </p:txBody>
      </p:sp>
      <p:sp>
        <p:nvSpPr>
          <p:cNvPr id="60" name="Line 22"/>
          <p:cNvSpPr>
            <a:spLocks noChangeShapeType="1"/>
          </p:cNvSpPr>
          <p:nvPr/>
        </p:nvSpPr>
        <p:spPr bwMode="auto">
          <a:xfrm>
            <a:off x="5174392" y="5618338"/>
            <a:ext cx="1595188" cy="0"/>
          </a:xfrm>
          <a:prstGeom prst="line">
            <a:avLst/>
          </a:prstGeom>
          <a:noFill/>
          <a:ln w="38100">
            <a:solidFill>
              <a:schemeClr val="bg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ja-JP" altLang="en-US" dirty="0"/>
          </a:p>
        </p:txBody>
      </p:sp>
      <p:sp>
        <p:nvSpPr>
          <p:cNvPr id="61" name="Line 21"/>
          <p:cNvSpPr>
            <a:spLocks noChangeShapeType="1"/>
          </p:cNvSpPr>
          <p:nvPr/>
        </p:nvSpPr>
        <p:spPr bwMode="auto">
          <a:xfrm>
            <a:off x="3761780" y="5618338"/>
            <a:ext cx="1386284" cy="0"/>
          </a:xfrm>
          <a:prstGeom prst="line">
            <a:avLst/>
          </a:prstGeom>
          <a:noFill/>
          <a:ln w="38100">
            <a:solidFill>
              <a:schemeClr val="bg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ja-JP" altLang="en-US" dirty="0"/>
          </a:p>
        </p:txBody>
      </p:sp>
      <p:sp>
        <p:nvSpPr>
          <p:cNvPr id="64" name="Text Box 19"/>
          <p:cNvSpPr txBox="1">
            <a:spLocks noChangeArrowheads="1"/>
          </p:cNvSpPr>
          <p:nvPr/>
        </p:nvSpPr>
        <p:spPr bwMode="auto">
          <a:xfrm>
            <a:off x="3847023" y="5660273"/>
            <a:ext cx="1068189" cy="33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621088" eaLnBrk="0" hangingPunct="0">
              <a:defRPr kumimoji="1" sz="2400">
                <a:solidFill>
                  <a:schemeClr val="tx1"/>
                </a:solidFill>
                <a:latin typeface="Times New Roman" pitchFamily="18" charset="0"/>
                <a:ea typeface="ＭＳ ゴシック" pitchFamily="49" charset="-128"/>
              </a:defRPr>
            </a:lvl1pPr>
            <a:lvl2pPr marL="742950" indent="-285750" defTabSz="3621088" eaLnBrk="0" hangingPunct="0">
              <a:defRPr kumimoji="1" sz="2400">
                <a:solidFill>
                  <a:schemeClr val="tx1"/>
                </a:solidFill>
                <a:latin typeface="Times New Roman" pitchFamily="18" charset="0"/>
                <a:ea typeface="ＭＳ ゴシック" pitchFamily="49" charset="-128"/>
              </a:defRPr>
            </a:lvl2pPr>
            <a:lvl3pPr marL="1143000" indent="-228600" defTabSz="3621088" eaLnBrk="0" hangingPunct="0">
              <a:defRPr kumimoji="1" sz="2400">
                <a:solidFill>
                  <a:schemeClr val="tx1"/>
                </a:solidFill>
                <a:latin typeface="Times New Roman" pitchFamily="18" charset="0"/>
                <a:ea typeface="ＭＳ ゴシック" pitchFamily="49" charset="-128"/>
              </a:defRPr>
            </a:lvl3pPr>
            <a:lvl4pPr marL="1600200" indent="-228600" defTabSz="3621088" eaLnBrk="0" hangingPunct="0">
              <a:defRPr kumimoji="1" sz="2400">
                <a:solidFill>
                  <a:schemeClr val="tx1"/>
                </a:solidFill>
                <a:latin typeface="Times New Roman" pitchFamily="18" charset="0"/>
                <a:ea typeface="ＭＳ ゴシック" pitchFamily="49" charset="-128"/>
              </a:defRPr>
            </a:lvl4pPr>
            <a:lvl5pPr marL="2057400" indent="-228600" defTabSz="3621088" eaLnBrk="0" hangingPunct="0">
              <a:defRPr kumimoji="1" sz="2400">
                <a:solidFill>
                  <a:schemeClr val="tx1"/>
                </a:solidFill>
                <a:latin typeface="Times New Roman" pitchFamily="18" charset="0"/>
                <a:ea typeface="ＭＳ ゴシック" pitchFamily="49" charset="-128"/>
              </a:defRPr>
            </a:lvl5pPr>
            <a:lvl6pPr marL="25146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sz="1800" b="1" dirty="0">
                <a:solidFill>
                  <a:schemeClr val="bg1"/>
                </a:solidFill>
                <a:latin typeface="ＭＳ ゴシック" pitchFamily="49" charset="-128"/>
              </a:rPr>
              <a:t>脆性領域 </a:t>
            </a:r>
          </a:p>
        </p:txBody>
      </p:sp>
      <p:sp>
        <p:nvSpPr>
          <p:cNvPr id="65" name="環状矢印 64"/>
          <p:cNvSpPr/>
          <p:nvPr/>
        </p:nvSpPr>
        <p:spPr>
          <a:xfrm rot="5400000">
            <a:off x="6627740" y="2723456"/>
            <a:ext cx="2022443" cy="1453403"/>
          </a:xfrm>
          <a:prstGeom prst="circular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4791236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83668" y="476672"/>
            <a:ext cx="5832251" cy="581025"/>
          </a:xfrm>
        </p:spPr>
        <p:txBody>
          <a:bodyPr/>
          <a:lstStyle/>
          <a:p>
            <a:r>
              <a:rPr kumimoji="1" lang="ja-JP" altLang="en-US" dirty="0" smtClean="0"/>
              <a:t>大気中での遅れき裂進展</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en-US" altLang="ja-JP" dirty="0" smtClean="0"/>
              <a:t>Osaka Electro-Communication University</a:t>
            </a:r>
            <a:endParaRPr lang="en-US" altLang="ja-JP" dirty="0"/>
          </a:p>
        </p:txBody>
      </p:sp>
      <p:grpSp>
        <p:nvGrpSpPr>
          <p:cNvPr id="5" name="グループ化 4"/>
          <p:cNvGrpSpPr/>
          <p:nvPr/>
        </p:nvGrpSpPr>
        <p:grpSpPr>
          <a:xfrm>
            <a:off x="1043111" y="1165225"/>
            <a:ext cx="7670595" cy="5036083"/>
            <a:chOff x="323850" y="1165225"/>
            <a:chExt cx="7670595" cy="5162550"/>
          </a:xfrm>
        </p:grpSpPr>
        <p:sp>
          <p:nvSpPr>
            <p:cNvPr id="6" name="AutoShape 52"/>
            <p:cNvSpPr>
              <a:spLocks noChangeArrowheads="1"/>
            </p:cNvSpPr>
            <p:nvPr/>
          </p:nvSpPr>
          <p:spPr bwMode="auto">
            <a:xfrm>
              <a:off x="2124075" y="3014663"/>
              <a:ext cx="936625" cy="976312"/>
            </a:xfrm>
            <a:prstGeom prst="downArrow">
              <a:avLst>
                <a:gd name="adj1" fmla="val 50000"/>
                <a:gd name="adj2" fmla="val 26059"/>
              </a:avLst>
            </a:prstGeom>
            <a:solidFill>
              <a:srgbClr val="FF6600"/>
            </a:solidFill>
            <a:ln w="25400" algn="ctr">
              <a:solidFill>
                <a:schemeClr val="tx1"/>
              </a:solidFill>
              <a:miter lim="800000"/>
              <a:headEnd/>
              <a:tailEnd/>
            </a:ln>
          </p:spPr>
          <p:txBody>
            <a:bodyPr wrap="none" anchor="ctr"/>
            <a:lstStyle/>
            <a:p>
              <a:endParaRPr lang="ja-JP" altLang="en-US"/>
            </a:p>
          </p:txBody>
        </p:sp>
        <p:pic>
          <p:nvPicPr>
            <p:cNvPr id="7" name="Picture 5" descr="nashi"/>
            <p:cNvPicPr>
              <a:picLocks noChangeAspect="1" noChangeArrowheads="1"/>
            </p:cNvPicPr>
            <p:nvPr/>
          </p:nvPicPr>
          <p:blipFill>
            <a:blip r:embed="rId2">
              <a:extLst>
                <a:ext uri="{28A0092B-C50C-407E-A947-70E740481C1C}">
                  <a14:useLocalDpi xmlns:a14="http://schemas.microsoft.com/office/drawing/2010/main" val="0"/>
                </a:ext>
              </a:extLst>
            </a:blip>
            <a:srcRect l="868" t="28842" r="10938" b="37570"/>
            <a:stretch>
              <a:fillRect/>
            </a:stretch>
          </p:blipFill>
          <p:spPr bwMode="auto">
            <a:xfrm>
              <a:off x="631825" y="4024313"/>
              <a:ext cx="403225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1250のスケール"/>
            <p:cNvPicPr>
              <a:picLocks noChangeAspect="1" noChangeArrowheads="1"/>
            </p:cNvPicPr>
            <p:nvPr/>
          </p:nvPicPr>
          <p:blipFill>
            <a:blip r:embed="rId3">
              <a:extLst>
                <a:ext uri="{28A0092B-C50C-407E-A947-70E740481C1C}">
                  <a14:useLocalDpi xmlns:a14="http://schemas.microsoft.com/office/drawing/2010/main" val="0"/>
                </a:ext>
              </a:extLst>
            </a:blip>
            <a:srcRect l="14699" t="11041" r="70602" b="74792"/>
            <a:stretch>
              <a:fillRect/>
            </a:stretch>
          </p:blipFill>
          <p:spPr bwMode="auto">
            <a:xfrm>
              <a:off x="3490913" y="4095750"/>
              <a:ext cx="10080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なし"/>
            <p:cNvPicPr>
              <a:picLocks noChangeAspect="1" noChangeArrowheads="1"/>
            </p:cNvPicPr>
            <p:nvPr/>
          </p:nvPicPr>
          <p:blipFill>
            <a:blip r:embed="rId4">
              <a:extLst>
                <a:ext uri="{28A0092B-C50C-407E-A947-70E740481C1C}">
                  <a14:useLocalDpi xmlns:a14="http://schemas.microsoft.com/office/drawing/2010/main" val="0"/>
                </a:ext>
              </a:extLst>
            </a:blip>
            <a:srcRect l="4758" t="27570" r="7050" b="38843"/>
            <a:stretch>
              <a:fillRect/>
            </a:stretch>
          </p:blipFill>
          <p:spPr bwMode="auto">
            <a:xfrm>
              <a:off x="631825" y="1287463"/>
              <a:ext cx="403225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1250のスケール"/>
            <p:cNvPicPr>
              <a:picLocks noChangeAspect="1" noChangeArrowheads="1"/>
            </p:cNvPicPr>
            <p:nvPr/>
          </p:nvPicPr>
          <p:blipFill>
            <a:blip r:embed="rId3">
              <a:extLst>
                <a:ext uri="{28A0092B-C50C-407E-A947-70E740481C1C}">
                  <a14:useLocalDpi xmlns:a14="http://schemas.microsoft.com/office/drawing/2010/main" val="0"/>
                </a:ext>
              </a:extLst>
            </a:blip>
            <a:srcRect l="14699" t="11041" r="70602" b="74792"/>
            <a:stretch>
              <a:fillRect/>
            </a:stretch>
          </p:blipFill>
          <p:spPr bwMode="auto">
            <a:xfrm>
              <a:off x="3584575" y="1404938"/>
              <a:ext cx="10080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2"/>
            <p:cNvSpPr txBox="1">
              <a:spLocks noChangeArrowheads="1"/>
            </p:cNvSpPr>
            <p:nvPr/>
          </p:nvSpPr>
          <p:spPr bwMode="auto">
            <a:xfrm>
              <a:off x="323850" y="3954463"/>
              <a:ext cx="1517650" cy="482600"/>
            </a:xfrm>
            <a:prstGeom prst="rect">
              <a:avLst/>
            </a:prstGeom>
            <a:solidFill>
              <a:srgbClr val="99CCFF"/>
            </a:solidFill>
            <a:ln w="25400">
              <a:solidFill>
                <a:srgbClr val="0000FF"/>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en-US" altLang="ja-JP" b="1"/>
                <a:t>96</a:t>
              </a:r>
              <a:r>
                <a:rPr lang="ja-JP" altLang="en-US" b="1"/>
                <a:t>時間後</a:t>
              </a:r>
              <a:r>
                <a:rPr lang="ja-JP" altLang="en-US" b="1">
                  <a:latin typeface="Arial" charset="0"/>
                  <a:ea typeface="ＭＳ Ｐゴシック" pitchFamily="50" charset="-128"/>
                </a:rPr>
                <a:t> </a:t>
              </a:r>
            </a:p>
          </p:txBody>
        </p:sp>
        <p:sp>
          <p:nvSpPr>
            <p:cNvPr id="12" name="Text Box 36"/>
            <p:cNvSpPr txBox="1">
              <a:spLocks noChangeArrowheads="1"/>
            </p:cNvSpPr>
            <p:nvPr/>
          </p:nvSpPr>
          <p:spPr bwMode="auto">
            <a:xfrm>
              <a:off x="323850" y="1165225"/>
              <a:ext cx="2427288" cy="482600"/>
            </a:xfrm>
            <a:prstGeom prst="rect">
              <a:avLst/>
            </a:prstGeom>
            <a:solidFill>
              <a:srgbClr val="99CCFF"/>
            </a:solidFill>
            <a:ln w="25400">
              <a:solidFill>
                <a:srgbClr val="0000FF"/>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a:latin typeface="Arial" charset="0"/>
                </a:rPr>
                <a:t>スクラッチ直後</a:t>
              </a:r>
              <a:r>
                <a:rPr lang="ja-JP" altLang="en-US" b="1">
                  <a:latin typeface="Arial" charset="0"/>
                  <a:ea typeface="ＭＳ Ｐゴシック" pitchFamily="50" charset="-128"/>
                </a:rPr>
                <a:t> </a:t>
              </a:r>
            </a:p>
          </p:txBody>
        </p:sp>
        <p:sp>
          <p:nvSpPr>
            <p:cNvPr id="13" name="Oval 43"/>
            <p:cNvSpPr>
              <a:spLocks noChangeArrowheads="1"/>
            </p:cNvSpPr>
            <p:nvPr/>
          </p:nvSpPr>
          <p:spPr bwMode="auto">
            <a:xfrm>
              <a:off x="1423988" y="2224088"/>
              <a:ext cx="1223962" cy="863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4" name="Oval 44"/>
            <p:cNvSpPr>
              <a:spLocks noChangeArrowheads="1"/>
            </p:cNvSpPr>
            <p:nvPr/>
          </p:nvSpPr>
          <p:spPr bwMode="auto">
            <a:xfrm>
              <a:off x="1352550" y="4789488"/>
              <a:ext cx="1800225" cy="10795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5" name="Rectangle 49"/>
            <p:cNvSpPr>
              <a:spLocks noChangeArrowheads="1"/>
            </p:cNvSpPr>
            <p:nvPr/>
          </p:nvSpPr>
          <p:spPr bwMode="auto">
            <a:xfrm>
              <a:off x="5111925" y="3194844"/>
              <a:ext cx="2882520" cy="198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p>
              <a:r>
                <a:rPr lang="en-US" altLang="ja-JP" sz="2400" dirty="0" smtClean="0"/>
                <a:t>Subsurface crack</a:t>
              </a:r>
            </a:p>
            <a:p>
              <a:r>
                <a:rPr lang="ja-JP" altLang="en-US" sz="2400" dirty="0" smtClean="0"/>
                <a:t>（白いも</a:t>
              </a:r>
              <a:r>
                <a:rPr lang="ja-JP" altLang="en-US" sz="2400" dirty="0" err="1" smtClean="0"/>
                <a:t>や</a:t>
              </a:r>
              <a:r>
                <a:rPr lang="ja-JP" altLang="en-US" sz="2400" dirty="0" smtClean="0"/>
                <a:t>状）</a:t>
              </a:r>
              <a:endParaRPr lang="en-US" altLang="ja-JP" sz="2400" dirty="0" smtClean="0"/>
            </a:p>
            <a:p>
              <a:r>
                <a:rPr lang="ja-JP" altLang="en-US" sz="2400" dirty="0" smtClean="0"/>
                <a:t>が延性</a:t>
              </a:r>
              <a:r>
                <a:rPr lang="ja-JP" altLang="en-US" sz="2400" dirty="0"/>
                <a:t>領域に</a:t>
              </a:r>
              <a:r>
                <a:rPr lang="ja-JP" altLang="en-US" sz="2400" dirty="0" smtClean="0"/>
                <a:t>進展</a:t>
              </a:r>
              <a:endParaRPr lang="en-US" altLang="ja-JP" sz="2400" dirty="0" smtClean="0"/>
            </a:p>
            <a:p>
              <a:endParaRPr lang="en-US" altLang="ja-JP" sz="2400" dirty="0"/>
            </a:p>
            <a:p>
              <a:r>
                <a:rPr lang="ja-JP" altLang="en-US" sz="2400" dirty="0" smtClean="0"/>
                <a:t>延性領域長さが減少</a:t>
              </a:r>
              <a:endParaRPr lang="ja-JP" altLang="en-US" sz="2400" dirty="0"/>
            </a:p>
          </p:txBody>
        </p:sp>
        <p:sp>
          <p:nvSpPr>
            <p:cNvPr id="16" name="Line 50"/>
            <p:cNvSpPr>
              <a:spLocks noChangeShapeType="1"/>
            </p:cNvSpPr>
            <p:nvPr/>
          </p:nvSpPr>
          <p:spPr bwMode="auto">
            <a:xfrm>
              <a:off x="2698749" y="2930525"/>
              <a:ext cx="2233613" cy="5286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 name="Line 51"/>
            <p:cNvSpPr>
              <a:spLocks noChangeShapeType="1"/>
            </p:cNvSpPr>
            <p:nvPr/>
          </p:nvSpPr>
          <p:spPr bwMode="auto">
            <a:xfrm flipH="1">
              <a:off x="3407294" y="4743449"/>
              <a:ext cx="1525068" cy="58578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Tree>
    <p:extLst>
      <p:ext uri="{BB962C8B-B14F-4D97-AF65-F5344CB8AC3E}">
        <p14:creationId xmlns:p14="http://schemas.microsoft.com/office/powerpoint/2010/main" val="6161963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33803" y="512676"/>
            <a:ext cx="5256213" cy="581025"/>
          </a:xfrm>
        </p:spPr>
        <p:txBody>
          <a:bodyPr/>
          <a:lstStyle/>
          <a:p>
            <a:r>
              <a:rPr kumimoji="1" lang="ja-JP" altLang="en-US" dirty="0" smtClean="0"/>
              <a:t>延性領域減少率</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en-US" altLang="ja-JP" dirty="0" smtClean="0"/>
              <a:t>Osaka Electro-Communication University</a:t>
            </a:r>
            <a:endParaRPr lang="en-US" altLang="ja-JP" dirty="0"/>
          </a:p>
        </p:txBody>
      </p:sp>
      <p:grpSp>
        <p:nvGrpSpPr>
          <p:cNvPr id="18" name="グループ化 17"/>
          <p:cNvGrpSpPr/>
          <p:nvPr/>
        </p:nvGrpSpPr>
        <p:grpSpPr>
          <a:xfrm>
            <a:off x="4675450" y="1247729"/>
            <a:ext cx="3995800" cy="2750310"/>
            <a:chOff x="539750" y="4078288"/>
            <a:chExt cx="4032250" cy="2779712"/>
          </a:xfrm>
        </p:grpSpPr>
        <p:pic>
          <p:nvPicPr>
            <p:cNvPr id="19" name="Picture 73" descr="nashi"/>
            <p:cNvPicPr>
              <a:picLocks noChangeAspect="1" noChangeArrowheads="1"/>
            </p:cNvPicPr>
            <p:nvPr/>
          </p:nvPicPr>
          <p:blipFill>
            <a:blip r:embed="rId3">
              <a:extLst>
                <a:ext uri="{28A0092B-C50C-407E-A947-70E740481C1C}">
                  <a14:useLocalDpi xmlns:a14="http://schemas.microsoft.com/office/drawing/2010/main" val="0"/>
                </a:ext>
              </a:extLst>
            </a:blip>
            <a:srcRect l="868" t="28842" r="10938" b="37570"/>
            <a:stretch>
              <a:fillRect/>
            </a:stretch>
          </p:blipFill>
          <p:spPr bwMode="auto">
            <a:xfrm>
              <a:off x="539750" y="4078288"/>
              <a:ext cx="403225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4" descr="1250のスケール"/>
            <p:cNvPicPr>
              <a:picLocks noChangeAspect="1" noChangeArrowheads="1"/>
            </p:cNvPicPr>
            <p:nvPr/>
          </p:nvPicPr>
          <p:blipFill>
            <a:blip r:embed="rId4">
              <a:extLst>
                <a:ext uri="{28A0092B-C50C-407E-A947-70E740481C1C}">
                  <a14:useLocalDpi xmlns:a14="http://schemas.microsoft.com/office/drawing/2010/main" val="0"/>
                </a:ext>
              </a:extLst>
            </a:blip>
            <a:srcRect l="14699" t="11041" r="70602" b="74792"/>
            <a:stretch>
              <a:fillRect/>
            </a:stretch>
          </p:blipFill>
          <p:spPr bwMode="auto">
            <a:xfrm>
              <a:off x="3419475" y="4257675"/>
              <a:ext cx="10080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75"/>
            <p:cNvSpPr>
              <a:spLocks noChangeShapeType="1"/>
            </p:cNvSpPr>
            <p:nvPr/>
          </p:nvSpPr>
          <p:spPr bwMode="auto">
            <a:xfrm flipH="1">
              <a:off x="2770188" y="4752975"/>
              <a:ext cx="12700" cy="14874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76"/>
            <p:cNvSpPr>
              <a:spLocks noChangeShapeType="1"/>
            </p:cNvSpPr>
            <p:nvPr/>
          </p:nvSpPr>
          <p:spPr bwMode="auto">
            <a:xfrm>
              <a:off x="1633538" y="4752975"/>
              <a:ext cx="3175" cy="10001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 name="Line 77"/>
            <p:cNvSpPr>
              <a:spLocks noChangeShapeType="1"/>
            </p:cNvSpPr>
            <p:nvPr/>
          </p:nvSpPr>
          <p:spPr bwMode="auto">
            <a:xfrm>
              <a:off x="4046538" y="5230813"/>
              <a:ext cx="3175" cy="10096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Text Box 78"/>
            <p:cNvSpPr txBox="1">
              <a:spLocks noChangeArrowheads="1"/>
            </p:cNvSpPr>
            <p:nvPr/>
          </p:nvSpPr>
          <p:spPr bwMode="auto">
            <a:xfrm>
              <a:off x="1260475" y="4240213"/>
              <a:ext cx="1987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621088" eaLnBrk="0" hangingPunct="0">
                <a:defRPr kumimoji="1" sz="2400">
                  <a:solidFill>
                    <a:schemeClr val="tx1"/>
                  </a:solidFill>
                  <a:latin typeface="Times New Roman" pitchFamily="18" charset="0"/>
                  <a:ea typeface="ＭＳ ゴシック" pitchFamily="49" charset="-128"/>
                </a:defRPr>
              </a:lvl1pPr>
              <a:lvl2pPr marL="742950" indent="-285750" defTabSz="3621088" eaLnBrk="0" hangingPunct="0">
                <a:defRPr kumimoji="1" sz="2400">
                  <a:solidFill>
                    <a:schemeClr val="tx1"/>
                  </a:solidFill>
                  <a:latin typeface="Times New Roman" pitchFamily="18" charset="0"/>
                  <a:ea typeface="ＭＳ ゴシック" pitchFamily="49" charset="-128"/>
                </a:defRPr>
              </a:lvl2pPr>
              <a:lvl3pPr marL="1143000" indent="-228600" defTabSz="3621088" eaLnBrk="0" hangingPunct="0">
                <a:defRPr kumimoji="1" sz="2400">
                  <a:solidFill>
                    <a:schemeClr val="tx1"/>
                  </a:solidFill>
                  <a:latin typeface="Times New Roman" pitchFamily="18" charset="0"/>
                  <a:ea typeface="ＭＳ ゴシック" pitchFamily="49" charset="-128"/>
                </a:defRPr>
              </a:lvl3pPr>
              <a:lvl4pPr marL="1600200" indent="-228600" defTabSz="3621088" eaLnBrk="0" hangingPunct="0">
                <a:defRPr kumimoji="1" sz="2400">
                  <a:solidFill>
                    <a:schemeClr val="tx1"/>
                  </a:solidFill>
                  <a:latin typeface="Times New Roman" pitchFamily="18" charset="0"/>
                  <a:ea typeface="ＭＳ ゴシック" pitchFamily="49" charset="-128"/>
                </a:defRPr>
              </a:lvl4pPr>
              <a:lvl5pPr marL="2057400" indent="-228600" defTabSz="3621088" eaLnBrk="0" hangingPunct="0">
                <a:defRPr kumimoji="1" sz="2400">
                  <a:solidFill>
                    <a:schemeClr val="tx1"/>
                  </a:solidFill>
                  <a:latin typeface="Times New Roman" pitchFamily="18" charset="0"/>
                  <a:ea typeface="ＭＳ ゴシック" pitchFamily="49" charset="-128"/>
                </a:defRPr>
              </a:lvl5pPr>
              <a:lvl6pPr marL="25146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en-US" altLang="ja-JP" sz="1800" b="1" dirty="0">
                  <a:solidFill>
                    <a:schemeClr val="bg1"/>
                  </a:solidFill>
                  <a:ea typeface="ＭＳ Ｐゴシック" pitchFamily="50" charset="-128"/>
                </a:rPr>
                <a:t>Subsurface</a:t>
              </a:r>
              <a:r>
                <a:rPr lang="en-US" altLang="ja-JP" sz="3200" b="1" dirty="0">
                  <a:solidFill>
                    <a:schemeClr val="bg1"/>
                  </a:solidFill>
                  <a:ea typeface="ＭＳ Ｐゴシック" pitchFamily="50" charset="-128"/>
                </a:rPr>
                <a:t> </a:t>
              </a:r>
              <a:r>
                <a:rPr lang="en-US" altLang="ja-JP" sz="1800" b="1" dirty="0">
                  <a:solidFill>
                    <a:schemeClr val="bg1"/>
                  </a:solidFill>
                  <a:ea typeface="ＭＳ Ｐゴシック" pitchFamily="50" charset="-128"/>
                </a:rPr>
                <a:t>crack</a:t>
              </a:r>
              <a:r>
                <a:rPr lang="en-US" altLang="ja-JP" sz="1800" b="1" dirty="0">
                  <a:solidFill>
                    <a:schemeClr val="bg1"/>
                  </a:solidFill>
                  <a:latin typeface="Arial" charset="0"/>
                  <a:ea typeface="ＭＳ Ｐゴシック" pitchFamily="50" charset="-128"/>
                </a:rPr>
                <a:t> </a:t>
              </a:r>
            </a:p>
          </p:txBody>
        </p:sp>
        <p:sp>
          <p:nvSpPr>
            <p:cNvPr id="25" name="Text Box 79"/>
            <p:cNvSpPr txBox="1">
              <a:spLocks noChangeArrowheads="1"/>
            </p:cNvSpPr>
            <p:nvPr/>
          </p:nvSpPr>
          <p:spPr bwMode="auto">
            <a:xfrm>
              <a:off x="1171575" y="6015038"/>
              <a:ext cx="116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621088" eaLnBrk="0" hangingPunct="0">
                <a:defRPr kumimoji="1" sz="2400">
                  <a:solidFill>
                    <a:schemeClr val="tx1"/>
                  </a:solidFill>
                  <a:latin typeface="Times New Roman" pitchFamily="18" charset="0"/>
                  <a:ea typeface="ＭＳ ゴシック" pitchFamily="49" charset="-128"/>
                </a:defRPr>
              </a:lvl1pPr>
              <a:lvl2pPr marL="742950" indent="-285750" defTabSz="3621088" eaLnBrk="0" hangingPunct="0">
                <a:defRPr kumimoji="1" sz="2400">
                  <a:solidFill>
                    <a:schemeClr val="tx1"/>
                  </a:solidFill>
                  <a:latin typeface="Times New Roman" pitchFamily="18" charset="0"/>
                  <a:ea typeface="ＭＳ ゴシック" pitchFamily="49" charset="-128"/>
                </a:defRPr>
              </a:lvl2pPr>
              <a:lvl3pPr marL="1143000" indent="-228600" defTabSz="3621088" eaLnBrk="0" hangingPunct="0">
                <a:defRPr kumimoji="1" sz="2400">
                  <a:solidFill>
                    <a:schemeClr val="tx1"/>
                  </a:solidFill>
                  <a:latin typeface="Times New Roman" pitchFamily="18" charset="0"/>
                  <a:ea typeface="ＭＳ ゴシック" pitchFamily="49" charset="-128"/>
                </a:defRPr>
              </a:lvl3pPr>
              <a:lvl4pPr marL="1600200" indent="-228600" defTabSz="3621088" eaLnBrk="0" hangingPunct="0">
                <a:defRPr kumimoji="1" sz="2400">
                  <a:solidFill>
                    <a:schemeClr val="tx1"/>
                  </a:solidFill>
                  <a:latin typeface="Times New Roman" pitchFamily="18" charset="0"/>
                  <a:ea typeface="ＭＳ ゴシック" pitchFamily="49" charset="-128"/>
                </a:defRPr>
              </a:lvl4pPr>
              <a:lvl5pPr marL="2057400" indent="-228600" defTabSz="3621088" eaLnBrk="0" hangingPunct="0">
                <a:defRPr kumimoji="1" sz="2400">
                  <a:solidFill>
                    <a:schemeClr val="tx1"/>
                  </a:solidFill>
                  <a:latin typeface="Times New Roman" pitchFamily="18" charset="0"/>
                  <a:ea typeface="ＭＳ ゴシック" pitchFamily="49" charset="-128"/>
                </a:defRPr>
              </a:lvl5pPr>
              <a:lvl6pPr marL="25146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sz="1800" b="1">
                  <a:solidFill>
                    <a:schemeClr val="bg1"/>
                  </a:solidFill>
                  <a:latin typeface="Arial" charset="0"/>
                </a:rPr>
                <a:t>脆性領域</a:t>
              </a:r>
              <a:r>
                <a:rPr lang="ja-JP" altLang="en-US" sz="1800" b="1">
                  <a:solidFill>
                    <a:schemeClr val="bg1"/>
                  </a:solidFill>
                  <a:latin typeface="Arial" charset="0"/>
                  <a:ea typeface="ＭＳ Ｐゴシック" pitchFamily="50" charset="-128"/>
                </a:rPr>
                <a:t> </a:t>
              </a:r>
            </a:p>
          </p:txBody>
        </p:sp>
        <p:sp>
          <p:nvSpPr>
            <p:cNvPr id="26" name="Line 81"/>
            <p:cNvSpPr>
              <a:spLocks noChangeShapeType="1"/>
            </p:cNvSpPr>
            <p:nvPr/>
          </p:nvSpPr>
          <p:spPr bwMode="auto">
            <a:xfrm>
              <a:off x="576263" y="6016625"/>
              <a:ext cx="2124075" cy="0"/>
            </a:xfrm>
            <a:prstGeom prst="line">
              <a:avLst/>
            </a:prstGeom>
            <a:noFill/>
            <a:ln w="38100">
              <a:solidFill>
                <a:schemeClr val="bg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ja-JP" altLang="en-US"/>
            </a:p>
          </p:txBody>
        </p:sp>
        <p:sp>
          <p:nvSpPr>
            <p:cNvPr id="27" name="Line 83"/>
            <p:cNvSpPr>
              <a:spLocks noChangeShapeType="1"/>
            </p:cNvSpPr>
            <p:nvPr/>
          </p:nvSpPr>
          <p:spPr bwMode="auto">
            <a:xfrm>
              <a:off x="1673225" y="5014913"/>
              <a:ext cx="1081088" cy="0"/>
            </a:xfrm>
            <a:prstGeom prst="line">
              <a:avLst/>
            </a:prstGeom>
            <a:noFill/>
            <a:ln w="38100">
              <a:solidFill>
                <a:schemeClr val="bg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ja-JP" altLang="en-US"/>
            </a:p>
          </p:txBody>
        </p:sp>
        <p:sp>
          <p:nvSpPr>
            <p:cNvPr id="28" name="Rectangle 26"/>
            <p:cNvSpPr>
              <a:spLocks noChangeArrowheads="1"/>
            </p:cNvSpPr>
            <p:nvPr/>
          </p:nvSpPr>
          <p:spPr bwMode="auto">
            <a:xfrm>
              <a:off x="1700213" y="6451600"/>
              <a:ext cx="1584325" cy="4064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4" tIns="45701" rIns="91394" bIns="45701" anchor="ctr"/>
            <a:lstStyle/>
            <a:p>
              <a:pPr defTabSz="911225"/>
              <a:r>
                <a:rPr lang="en-US" altLang="ja-JP" sz="1800" b="1" dirty="0">
                  <a:solidFill>
                    <a:srgbClr val="FFFFFF"/>
                  </a:solidFill>
                </a:rPr>
                <a:t> b) 96</a:t>
              </a:r>
              <a:r>
                <a:rPr lang="ja-JP" altLang="en-US" sz="1800" b="1" dirty="0">
                  <a:solidFill>
                    <a:srgbClr val="FFFFFF"/>
                  </a:solidFill>
                </a:rPr>
                <a:t>時間後</a:t>
              </a:r>
              <a:r>
                <a:rPr lang="ja-JP" altLang="en-US" sz="1800" b="1" dirty="0">
                  <a:solidFill>
                    <a:srgbClr val="FFFFFF"/>
                  </a:solidFill>
                  <a:latin typeface="Arial" charset="0"/>
                  <a:ea typeface="ＭＳ Ｐゴシック" pitchFamily="50" charset="-128"/>
                </a:rPr>
                <a:t>　</a:t>
              </a:r>
            </a:p>
          </p:txBody>
        </p:sp>
        <p:sp>
          <p:nvSpPr>
            <p:cNvPr id="29" name="Freeform 87"/>
            <p:cNvSpPr>
              <a:spLocks noEditPoints="1"/>
            </p:cNvSpPr>
            <p:nvPr/>
          </p:nvSpPr>
          <p:spPr bwMode="auto">
            <a:xfrm>
              <a:off x="2809875" y="5543550"/>
              <a:ext cx="1223963" cy="142875"/>
            </a:xfrm>
            <a:custGeom>
              <a:avLst/>
              <a:gdLst>
                <a:gd name="T0" fmla="*/ 2147483647 w 936"/>
                <a:gd name="T1" fmla="*/ 2147483647 h 122"/>
                <a:gd name="T2" fmla="*/ 2147483647 w 936"/>
                <a:gd name="T3" fmla="*/ 2147483647 h 122"/>
                <a:gd name="T4" fmla="*/ 2147483647 w 936"/>
                <a:gd name="T5" fmla="*/ 2147483647 h 122"/>
                <a:gd name="T6" fmla="*/ 2147483647 w 936"/>
                <a:gd name="T7" fmla="*/ 2147483647 h 122"/>
                <a:gd name="T8" fmla="*/ 2147483647 w 936"/>
                <a:gd name="T9" fmla="*/ 2147483647 h 122"/>
                <a:gd name="T10" fmla="*/ 2147483647 w 936"/>
                <a:gd name="T11" fmla="*/ 2147483647 h 122"/>
                <a:gd name="T12" fmla="*/ 2147483647 w 936"/>
                <a:gd name="T13" fmla="*/ 2147483647 h 122"/>
                <a:gd name="T14" fmla="*/ 0 w 936"/>
                <a:gd name="T15" fmla="*/ 2147483647 h 122"/>
                <a:gd name="T16" fmla="*/ 2147483647 w 936"/>
                <a:gd name="T17" fmla="*/ 0 h 122"/>
                <a:gd name="T18" fmla="*/ 2147483647 w 936"/>
                <a:gd name="T19" fmla="*/ 2147483647 h 122"/>
                <a:gd name="T20" fmla="*/ 2147483647 w 936"/>
                <a:gd name="T21" fmla="*/ 2147483647 h 122"/>
                <a:gd name="T22" fmla="*/ 2147483647 w 936"/>
                <a:gd name="T23" fmla="*/ 0 h 122"/>
                <a:gd name="T24" fmla="*/ 2147483647 w 936"/>
                <a:gd name="T25" fmla="*/ 2147483647 h 122"/>
                <a:gd name="T26" fmla="*/ 2147483647 w 936"/>
                <a:gd name="T27" fmla="*/ 2147483647 h 122"/>
                <a:gd name="T28" fmla="*/ 2147483647 w 936"/>
                <a:gd name="T29" fmla="*/ 2147483647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6"/>
                <a:gd name="T46" fmla="*/ 0 h 122"/>
                <a:gd name="T47" fmla="*/ 936 w 936"/>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6" h="122">
                  <a:moveTo>
                    <a:pt x="80" y="40"/>
                  </a:moveTo>
                  <a:lnTo>
                    <a:pt x="855" y="40"/>
                  </a:lnTo>
                  <a:lnTo>
                    <a:pt x="855" y="81"/>
                  </a:lnTo>
                  <a:lnTo>
                    <a:pt x="80" y="81"/>
                  </a:lnTo>
                  <a:lnTo>
                    <a:pt x="80" y="40"/>
                  </a:lnTo>
                  <a:close/>
                  <a:moveTo>
                    <a:pt x="80" y="61"/>
                  </a:moveTo>
                  <a:lnTo>
                    <a:pt x="120" y="122"/>
                  </a:lnTo>
                  <a:lnTo>
                    <a:pt x="0" y="61"/>
                  </a:lnTo>
                  <a:lnTo>
                    <a:pt x="120" y="0"/>
                  </a:lnTo>
                  <a:lnTo>
                    <a:pt x="80" y="61"/>
                  </a:lnTo>
                  <a:close/>
                  <a:moveTo>
                    <a:pt x="855" y="61"/>
                  </a:moveTo>
                  <a:lnTo>
                    <a:pt x="815" y="0"/>
                  </a:lnTo>
                  <a:lnTo>
                    <a:pt x="936" y="61"/>
                  </a:lnTo>
                  <a:lnTo>
                    <a:pt x="815" y="122"/>
                  </a:lnTo>
                  <a:lnTo>
                    <a:pt x="855" y="61"/>
                  </a:lnTo>
                  <a:close/>
                </a:path>
              </a:pathLst>
            </a:custGeom>
            <a:solidFill>
              <a:srgbClr val="FF0000"/>
            </a:solidFill>
            <a:ln w="635">
              <a:solidFill>
                <a:srgbClr val="FFFFFF"/>
              </a:solidFill>
              <a:bevel/>
              <a:headEnd/>
              <a:tailEnd/>
            </a:ln>
          </p:spPr>
          <p:txBody>
            <a:bodyPr/>
            <a:lstStyle/>
            <a:p>
              <a:endParaRPr lang="ja-JP" altLang="en-US"/>
            </a:p>
          </p:txBody>
        </p:sp>
        <p:sp>
          <p:nvSpPr>
            <p:cNvPr id="30" name="Rectangle 88"/>
            <p:cNvSpPr>
              <a:spLocks noChangeArrowheads="1"/>
            </p:cNvSpPr>
            <p:nvPr/>
          </p:nvSpPr>
          <p:spPr bwMode="auto">
            <a:xfrm>
              <a:off x="2700338" y="5700713"/>
              <a:ext cx="1441450" cy="6477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r>
                <a:rPr lang="ja-JP" altLang="en-US">
                  <a:solidFill>
                    <a:srgbClr val="FF0000"/>
                  </a:solidFill>
                  <a:latin typeface="Arial" charset="0"/>
                </a:rPr>
                <a:t>延性領域</a:t>
              </a:r>
            </a:p>
            <a:p>
              <a:endParaRPr lang="en-US" altLang="ja-JP">
                <a:ea typeface="ＭＳ Ｐゴシック" pitchFamily="50" charset="-128"/>
              </a:endParaRPr>
            </a:p>
          </p:txBody>
        </p:sp>
        <p:sp>
          <p:nvSpPr>
            <p:cNvPr id="31" name="Rectangle 89"/>
            <p:cNvSpPr>
              <a:spLocks noChangeArrowheads="1"/>
            </p:cNvSpPr>
            <p:nvPr/>
          </p:nvSpPr>
          <p:spPr bwMode="auto">
            <a:xfrm>
              <a:off x="2786063" y="5919788"/>
              <a:ext cx="128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tLang="ja-JP">
                  <a:ea typeface="ＭＳ Ｐゴシック" pitchFamily="50" charset="-128"/>
                </a:rPr>
                <a:t>61.30µm</a:t>
              </a:r>
            </a:p>
          </p:txBody>
        </p:sp>
      </p:grpSp>
      <p:grpSp>
        <p:nvGrpSpPr>
          <p:cNvPr id="32" name="グループ化 31"/>
          <p:cNvGrpSpPr/>
          <p:nvPr/>
        </p:nvGrpSpPr>
        <p:grpSpPr>
          <a:xfrm>
            <a:off x="527050" y="1219918"/>
            <a:ext cx="4032250" cy="2748115"/>
            <a:chOff x="539750" y="1268413"/>
            <a:chExt cx="4032250" cy="2748115"/>
          </a:xfrm>
        </p:grpSpPr>
        <p:sp>
          <p:nvSpPr>
            <p:cNvPr id="33" name="Rectangle 25"/>
            <p:cNvSpPr>
              <a:spLocks noChangeArrowheads="1"/>
            </p:cNvSpPr>
            <p:nvPr/>
          </p:nvSpPr>
          <p:spPr bwMode="auto">
            <a:xfrm>
              <a:off x="1438734" y="3662516"/>
              <a:ext cx="2089150" cy="3540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4" tIns="45701" rIns="91394" bIns="45701" anchor="ctr"/>
            <a:lstStyle/>
            <a:p>
              <a:pPr defTabSz="911225"/>
              <a:r>
                <a:rPr lang="en-US" altLang="ja-JP" sz="1800" b="1" dirty="0">
                  <a:solidFill>
                    <a:srgbClr val="FFFFFF"/>
                  </a:solidFill>
                </a:rPr>
                <a:t> a) </a:t>
              </a:r>
              <a:r>
                <a:rPr lang="ja-JP" altLang="en-US" sz="1800" b="1" dirty="0">
                  <a:solidFill>
                    <a:srgbClr val="FFFFFF"/>
                  </a:solidFill>
                </a:rPr>
                <a:t>スクラッチ直後　</a:t>
              </a:r>
            </a:p>
          </p:txBody>
        </p:sp>
        <p:grpSp>
          <p:nvGrpSpPr>
            <p:cNvPr id="34" name="グループ化 33"/>
            <p:cNvGrpSpPr/>
            <p:nvPr/>
          </p:nvGrpSpPr>
          <p:grpSpPr>
            <a:xfrm>
              <a:off x="539750" y="1268413"/>
              <a:ext cx="4032250" cy="2309700"/>
              <a:chOff x="539750" y="1268413"/>
              <a:chExt cx="4032250" cy="2309700"/>
            </a:xfrm>
          </p:grpSpPr>
          <p:pic>
            <p:nvPicPr>
              <p:cNvPr id="35" name="Picture 61" descr="なし"/>
              <p:cNvPicPr>
                <a:picLocks noChangeAspect="1" noChangeArrowheads="1"/>
              </p:cNvPicPr>
              <p:nvPr/>
            </p:nvPicPr>
            <p:blipFill>
              <a:blip r:embed="rId5">
                <a:extLst>
                  <a:ext uri="{28A0092B-C50C-407E-A947-70E740481C1C}">
                    <a14:useLocalDpi xmlns:a14="http://schemas.microsoft.com/office/drawing/2010/main" val="0"/>
                  </a:ext>
                </a:extLst>
              </a:blip>
              <a:srcRect l="4758" t="27570" r="7050" b="38843"/>
              <a:stretch>
                <a:fillRect/>
              </a:stretch>
            </p:blipFill>
            <p:spPr bwMode="auto">
              <a:xfrm>
                <a:off x="539750" y="1268413"/>
                <a:ext cx="403225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2" descr="1250のスケール"/>
              <p:cNvPicPr>
                <a:picLocks noChangeAspect="1" noChangeArrowheads="1"/>
              </p:cNvPicPr>
              <p:nvPr/>
            </p:nvPicPr>
            <p:blipFill>
              <a:blip r:embed="rId4">
                <a:extLst>
                  <a:ext uri="{28A0092B-C50C-407E-A947-70E740481C1C}">
                    <a14:useLocalDpi xmlns:a14="http://schemas.microsoft.com/office/drawing/2010/main" val="0"/>
                  </a:ext>
                </a:extLst>
              </a:blip>
              <a:srcRect l="14699" t="11041" r="70602" b="74792"/>
              <a:stretch>
                <a:fillRect/>
              </a:stretch>
            </p:blipFill>
            <p:spPr bwMode="auto">
              <a:xfrm>
                <a:off x="3492500" y="1557338"/>
                <a:ext cx="10080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63"/>
              <p:cNvSpPr>
                <a:spLocks noChangeShapeType="1"/>
              </p:cNvSpPr>
              <p:nvPr/>
            </p:nvSpPr>
            <p:spPr bwMode="auto">
              <a:xfrm flipH="1">
                <a:off x="2219325" y="2051050"/>
                <a:ext cx="11113" cy="13684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 name="Line 64"/>
              <p:cNvSpPr>
                <a:spLocks noChangeShapeType="1"/>
              </p:cNvSpPr>
              <p:nvPr/>
            </p:nvSpPr>
            <p:spPr bwMode="auto">
              <a:xfrm>
                <a:off x="1635125" y="2051050"/>
                <a:ext cx="3175" cy="8747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 name="Line 65"/>
              <p:cNvSpPr>
                <a:spLocks noChangeShapeType="1"/>
              </p:cNvSpPr>
              <p:nvPr/>
            </p:nvSpPr>
            <p:spPr bwMode="auto">
              <a:xfrm>
                <a:off x="4048125" y="2411413"/>
                <a:ext cx="3175" cy="97313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 name="Text Box 66"/>
              <p:cNvSpPr txBox="1">
                <a:spLocks noChangeArrowheads="1"/>
              </p:cNvSpPr>
              <p:nvPr/>
            </p:nvSpPr>
            <p:spPr bwMode="auto">
              <a:xfrm>
                <a:off x="1058863" y="1508125"/>
                <a:ext cx="1987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621088" eaLnBrk="0" hangingPunct="0">
                  <a:defRPr kumimoji="1" sz="2400">
                    <a:solidFill>
                      <a:schemeClr val="tx1"/>
                    </a:solidFill>
                    <a:latin typeface="Times New Roman" pitchFamily="18" charset="0"/>
                    <a:ea typeface="ＭＳ ゴシック" pitchFamily="49" charset="-128"/>
                  </a:defRPr>
                </a:lvl1pPr>
                <a:lvl2pPr marL="742950" indent="-285750" defTabSz="3621088" eaLnBrk="0" hangingPunct="0">
                  <a:defRPr kumimoji="1" sz="2400">
                    <a:solidFill>
                      <a:schemeClr val="tx1"/>
                    </a:solidFill>
                    <a:latin typeface="Times New Roman" pitchFamily="18" charset="0"/>
                    <a:ea typeface="ＭＳ ゴシック" pitchFamily="49" charset="-128"/>
                  </a:defRPr>
                </a:lvl2pPr>
                <a:lvl3pPr marL="1143000" indent="-228600" defTabSz="3621088" eaLnBrk="0" hangingPunct="0">
                  <a:defRPr kumimoji="1" sz="2400">
                    <a:solidFill>
                      <a:schemeClr val="tx1"/>
                    </a:solidFill>
                    <a:latin typeface="Times New Roman" pitchFamily="18" charset="0"/>
                    <a:ea typeface="ＭＳ ゴシック" pitchFamily="49" charset="-128"/>
                  </a:defRPr>
                </a:lvl3pPr>
                <a:lvl4pPr marL="1600200" indent="-228600" defTabSz="3621088" eaLnBrk="0" hangingPunct="0">
                  <a:defRPr kumimoji="1" sz="2400">
                    <a:solidFill>
                      <a:schemeClr val="tx1"/>
                    </a:solidFill>
                    <a:latin typeface="Times New Roman" pitchFamily="18" charset="0"/>
                    <a:ea typeface="ＭＳ ゴシック" pitchFamily="49" charset="-128"/>
                  </a:defRPr>
                </a:lvl4pPr>
                <a:lvl5pPr marL="2057400" indent="-228600" defTabSz="3621088" eaLnBrk="0" hangingPunct="0">
                  <a:defRPr kumimoji="1" sz="2400">
                    <a:solidFill>
                      <a:schemeClr val="tx1"/>
                    </a:solidFill>
                    <a:latin typeface="Times New Roman" pitchFamily="18" charset="0"/>
                    <a:ea typeface="ＭＳ ゴシック" pitchFamily="49" charset="-128"/>
                  </a:defRPr>
                </a:lvl5pPr>
                <a:lvl6pPr marL="25146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en-US" altLang="ja-JP" sz="1800" b="1">
                    <a:solidFill>
                      <a:schemeClr val="bg1"/>
                    </a:solidFill>
                    <a:ea typeface="ＭＳ Ｐゴシック" pitchFamily="50" charset="-128"/>
                  </a:rPr>
                  <a:t>Subsurface</a:t>
                </a:r>
                <a:r>
                  <a:rPr lang="en-US" altLang="ja-JP" sz="3200" b="1">
                    <a:solidFill>
                      <a:schemeClr val="bg1"/>
                    </a:solidFill>
                    <a:ea typeface="ＭＳ Ｐゴシック" pitchFamily="50" charset="-128"/>
                  </a:rPr>
                  <a:t> </a:t>
                </a:r>
                <a:r>
                  <a:rPr lang="en-US" altLang="ja-JP" sz="1800" b="1">
                    <a:solidFill>
                      <a:schemeClr val="bg1"/>
                    </a:solidFill>
                    <a:ea typeface="ＭＳ Ｐゴシック" pitchFamily="50" charset="-128"/>
                  </a:rPr>
                  <a:t>crack</a:t>
                </a:r>
                <a:r>
                  <a:rPr lang="en-US" altLang="ja-JP" sz="1800" b="1">
                    <a:solidFill>
                      <a:schemeClr val="bg1"/>
                    </a:solidFill>
                    <a:latin typeface="Arial" charset="0"/>
                    <a:ea typeface="ＭＳ Ｐゴシック" pitchFamily="50" charset="-128"/>
                  </a:rPr>
                  <a:t> </a:t>
                </a:r>
              </a:p>
            </p:txBody>
          </p:sp>
          <p:sp>
            <p:nvSpPr>
              <p:cNvPr id="41" name="Text Box 67"/>
              <p:cNvSpPr txBox="1">
                <a:spLocks noChangeArrowheads="1"/>
              </p:cNvSpPr>
              <p:nvPr/>
            </p:nvSpPr>
            <p:spPr bwMode="auto">
              <a:xfrm>
                <a:off x="854530" y="3211400"/>
                <a:ext cx="116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621088" eaLnBrk="0" hangingPunct="0">
                  <a:defRPr kumimoji="1" sz="2400">
                    <a:solidFill>
                      <a:schemeClr val="tx1"/>
                    </a:solidFill>
                    <a:latin typeface="Times New Roman" pitchFamily="18" charset="0"/>
                    <a:ea typeface="ＭＳ ゴシック" pitchFamily="49" charset="-128"/>
                  </a:defRPr>
                </a:lvl1pPr>
                <a:lvl2pPr marL="742950" indent="-285750" defTabSz="3621088" eaLnBrk="0" hangingPunct="0">
                  <a:defRPr kumimoji="1" sz="2400">
                    <a:solidFill>
                      <a:schemeClr val="tx1"/>
                    </a:solidFill>
                    <a:latin typeface="Times New Roman" pitchFamily="18" charset="0"/>
                    <a:ea typeface="ＭＳ ゴシック" pitchFamily="49" charset="-128"/>
                  </a:defRPr>
                </a:lvl2pPr>
                <a:lvl3pPr marL="1143000" indent="-228600" defTabSz="3621088" eaLnBrk="0" hangingPunct="0">
                  <a:defRPr kumimoji="1" sz="2400">
                    <a:solidFill>
                      <a:schemeClr val="tx1"/>
                    </a:solidFill>
                    <a:latin typeface="Times New Roman" pitchFamily="18" charset="0"/>
                    <a:ea typeface="ＭＳ ゴシック" pitchFamily="49" charset="-128"/>
                  </a:defRPr>
                </a:lvl3pPr>
                <a:lvl4pPr marL="1600200" indent="-228600" defTabSz="3621088" eaLnBrk="0" hangingPunct="0">
                  <a:defRPr kumimoji="1" sz="2400">
                    <a:solidFill>
                      <a:schemeClr val="tx1"/>
                    </a:solidFill>
                    <a:latin typeface="Times New Roman" pitchFamily="18" charset="0"/>
                    <a:ea typeface="ＭＳ ゴシック" pitchFamily="49" charset="-128"/>
                  </a:defRPr>
                </a:lvl4pPr>
                <a:lvl5pPr marL="2057400" indent="-228600" defTabSz="3621088" eaLnBrk="0" hangingPunct="0">
                  <a:defRPr kumimoji="1" sz="2400">
                    <a:solidFill>
                      <a:schemeClr val="tx1"/>
                    </a:solidFill>
                    <a:latin typeface="Times New Roman" pitchFamily="18" charset="0"/>
                    <a:ea typeface="ＭＳ ゴシック" pitchFamily="49" charset="-128"/>
                  </a:defRPr>
                </a:lvl5pPr>
                <a:lvl6pPr marL="25146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defTabSz="3621088"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sz="1800" b="1" dirty="0">
                    <a:solidFill>
                      <a:schemeClr val="bg1"/>
                    </a:solidFill>
                    <a:latin typeface="Arial" charset="0"/>
                  </a:rPr>
                  <a:t>脆性領域</a:t>
                </a:r>
                <a:r>
                  <a:rPr lang="ja-JP" altLang="en-US" sz="1800" b="1" dirty="0">
                    <a:solidFill>
                      <a:schemeClr val="bg1"/>
                    </a:solidFill>
                    <a:latin typeface="Arial" charset="0"/>
                    <a:ea typeface="ＭＳ Ｐゴシック" pitchFamily="50" charset="-128"/>
                  </a:rPr>
                  <a:t> </a:t>
                </a:r>
              </a:p>
            </p:txBody>
          </p:sp>
          <p:sp>
            <p:nvSpPr>
              <p:cNvPr id="42" name="Line 69"/>
              <p:cNvSpPr>
                <a:spLocks noChangeShapeType="1"/>
              </p:cNvSpPr>
              <p:nvPr/>
            </p:nvSpPr>
            <p:spPr bwMode="auto">
              <a:xfrm>
                <a:off x="577850" y="3189288"/>
                <a:ext cx="1584325" cy="0"/>
              </a:xfrm>
              <a:prstGeom prst="line">
                <a:avLst/>
              </a:prstGeom>
              <a:noFill/>
              <a:ln w="38100">
                <a:solidFill>
                  <a:schemeClr val="bg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ja-JP" altLang="en-US"/>
              </a:p>
            </p:txBody>
          </p:sp>
          <p:sp>
            <p:nvSpPr>
              <p:cNvPr id="43" name="Line 71"/>
              <p:cNvSpPr>
                <a:spLocks noChangeShapeType="1"/>
              </p:cNvSpPr>
              <p:nvPr/>
            </p:nvSpPr>
            <p:spPr bwMode="auto">
              <a:xfrm>
                <a:off x="1620838" y="2205038"/>
                <a:ext cx="611187" cy="0"/>
              </a:xfrm>
              <a:prstGeom prst="line">
                <a:avLst/>
              </a:prstGeom>
              <a:noFill/>
              <a:ln w="38100">
                <a:solidFill>
                  <a:schemeClr val="bg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ja-JP" altLang="en-US"/>
              </a:p>
            </p:txBody>
          </p:sp>
          <p:sp>
            <p:nvSpPr>
              <p:cNvPr id="44" name="Freeform 8"/>
              <p:cNvSpPr>
                <a:spLocks noEditPoints="1"/>
              </p:cNvSpPr>
              <p:nvPr/>
            </p:nvSpPr>
            <p:spPr bwMode="auto">
              <a:xfrm>
                <a:off x="2271713" y="2733675"/>
                <a:ext cx="1727200" cy="144463"/>
              </a:xfrm>
              <a:custGeom>
                <a:avLst/>
                <a:gdLst>
                  <a:gd name="T0" fmla="*/ 2147483647 w 2172"/>
                  <a:gd name="T1" fmla="*/ 2147483647 h 123"/>
                  <a:gd name="T2" fmla="*/ 2147483647 w 2172"/>
                  <a:gd name="T3" fmla="*/ 2147483647 h 123"/>
                  <a:gd name="T4" fmla="*/ 2147483647 w 2172"/>
                  <a:gd name="T5" fmla="*/ 2147483647 h 123"/>
                  <a:gd name="T6" fmla="*/ 2147483647 w 2172"/>
                  <a:gd name="T7" fmla="*/ 2147483647 h 123"/>
                  <a:gd name="T8" fmla="*/ 2147483647 w 2172"/>
                  <a:gd name="T9" fmla="*/ 2147483647 h 123"/>
                  <a:gd name="T10" fmla="*/ 2147483647 w 2172"/>
                  <a:gd name="T11" fmla="*/ 2147483647 h 123"/>
                  <a:gd name="T12" fmla="*/ 2147483647 w 2172"/>
                  <a:gd name="T13" fmla="*/ 2147483647 h 123"/>
                  <a:gd name="T14" fmla="*/ 0 w 2172"/>
                  <a:gd name="T15" fmla="*/ 2147483647 h 123"/>
                  <a:gd name="T16" fmla="*/ 2147483647 w 2172"/>
                  <a:gd name="T17" fmla="*/ 0 h 123"/>
                  <a:gd name="T18" fmla="*/ 2147483647 w 2172"/>
                  <a:gd name="T19" fmla="*/ 2147483647 h 123"/>
                  <a:gd name="T20" fmla="*/ 2147483647 w 2172"/>
                  <a:gd name="T21" fmla="*/ 2147483647 h 123"/>
                  <a:gd name="T22" fmla="*/ 2147483647 w 2172"/>
                  <a:gd name="T23" fmla="*/ 0 h 123"/>
                  <a:gd name="T24" fmla="*/ 2147483647 w 2172"/>
                  <a:gd name="T25" fmla="*/ 2147483647 h 123"/>
                  <a:gd name="T26" fmla="*/ 2147483647 w 2172"/>
                  <a:gd name="T27" fmla="*/ 2147483647 h 123"/>
                  <a:gd name="T28" fmla="*/ 2147483647 w 2172"/>
                  <a:gd name="T29" fmla="*/ 2147483647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2"/>
                  <a:gd name="T46" fmla="*/ 0 h 123"/>
                  <a:gd name="T47" fmla="*/ 2172 w 2172"/>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2" h="123">
                    <a:moveTo>
                      <a:pt x="80" y="41"/>
                    </a:moveTo>
                    <a:lnTo>
                      <a:pt x="2092" y="41"/>
                    </a:lnTo>
                    <a:lnTo>
                      <a:pt x="2092" y="82"/>
                    </a:lnTo>
                    <a:lnTo>
                      <a:pt x="80" y="82"/>
                    </a:lnTo>
                    <a:lnTo>
                      <a:pt x="80" y="41"/>
                    </a:lnTo>
                    <a:close/>
                    <a:moveTo>
                      <a:pt x="80" y="61"/>
                    </a:moveTo>
                    <a:lnTo>
                      <a:pt x="120" y="123"/>
                    </a:lnTo>
                    <a:lnTo>
                      <a:pt x="0" y="61"/>
                    </a:lnTo>
                    <a:lnTo>
                      <a:pt x="120" y="0"/>
                    </a:lnTo>
                    <a:lnTo>
                      <a:pt x="80" y="61"/>
                    </a:lnTo>
                    <a:close/>
                    <a:moveTo>
                      <a:pt x="2092" y="61"/>
                    </a:moveTo>
                    <a:lnTo>
                      <a:pt x="2051" y="0"/>
                    </a:lnTo>
                    <a:lnTo>
                      <a:pt x="2172" y="61"/>
                    </a:lnTo>
                    <a:lnTo>
                      <a:pt x="2051" y="123"/>
                    </a:lnTo>
                    <a:lnTo>
                      <a:pt x="2092" y="61"/>
                    </a:lnTo>
                    <a:close/>
                  </a:path>
                </a:pathLst>
              </a:custGeom>
              <a:solidFill>
                <a:srgbClr val="FF0000"/>
              </a:solidFill>
              <a:ln w="635">
                <a:solidFill>
                  <a:srgbClr val="FFFFFF"/>
                </a:solidFill>
                <a:bevel/>
                <a:headEnd/>
                <a:tailEnd/>
              </a:ln>
            </p:spPr>
            <p:txBody>
              <a:bodyPr/>
              <a:lstStyle/>
              <a:p>
                <a:endParaRPr lang="ja-JP" altLang="en-US"/>
              </a:p>
            </p:txBody>
          </p:sp>
          <p:sp>
            <p:nvSpPr>
              <p:cNvPr id="45" name="Rectangle 55"/>
              <p:cNvSpPr>
                <a:spLocks noChangeArrowheads="1"/>
              </p:cNvSpPr>
              <p:nvPr/>
            </p:nvSpPr>
            <p:spPr bwMode="auto">
              <a:xfrm>
                <a:off x="2339975" y="2898775"/>
                <a:ext cx="1584325" cy="649288"/>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r>
                  <a:rPr lang="ja-JP" altLang="en-US" dirty="0">
                    <a:solidFill>
                      <a:srgbClr val="FF0000"/>
                    </a:solidFill>
                    <a:latin typeface="Arial" charset="0"/>
                  </a:rPr>
                  <a:t>延性領域</a:t>
                </a:r>
              </a:p>
              <a:p>
                <a:endParaRPr lang="en-US" altLang="ja-JP" dirty="0">
                  <a:ea typeface="ＭＳ Ｐゴシック" pitchFamily="50" charset="-128"/>
                </a:endParaRPr>
              </a:p>
            </p:txBody>
          </p:sp>
          <p:sp>
            <p:nvSpPr>
              <p:cNvPr id="46" name="Rectangle 57"/>
              <p:cNvSpPr>
                <a:spLocks noChangeArrowheads="1"/>
              </p:cNvSpPr>
              <p:nvPr/>
            </p:nvSpPr>
            <p:spPr bwMode="auto">
              <a:xfrm>
                <a:off x="2543175" y="3119438"/>
                <a:ext cx="128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tLang="ja-JP">
                    <a:ea typeface="ＭＳ Ｐゴシック" pitchFamily="50" charset="-128"/>
                  </a:rPr>
                  <a:t>78.13µm</a:t>
                </a:r>
              </a:p>
            </p:txBody>
          </p:sp>
        </p:grpSp>
      </p:grpSp>
      <p:graphicFrame>
        <p:nvGraphicFramePr>
          <p:cNvPr id="3" name="オブジェクト 2"/>
          <p:cNvGraphicFramePr>
            <a:graphicFrameLocks noChangeAspect="1"/>
          </p:cNvGraphicFramePr>
          <p:nvPr>
            <p:extLst>
              <p:ext uri="{D42A27DB-BD31-4B8C-83A1-F6EECF244321}">
                <p14:modId xmlns:p14="http://schemas.microsoft.com/office/powerpoint/2010/main" val="639166394"/>
              </p:ext>
            </p:extLst>
          </p:nvPr>
        </p:nvGraphicFramePr>
        <p:xfrm>
          <a:off x="985529" y="4257092"/>
          <a:ext cx="1856404" cy="1080120"/>
        </p:xfrm>
        <a:graphic>
          <a:graphicData uri="http://schemas.openxmlformats.org/presentationml/2006/ole">
            <mc:AlternateContent xmlns:mc="http://schemas.openxmlformats.org/markup-compatibility/2006">
              <mc:Choice xmlns:v="urn:schemas-microsoft-com:vml" Requires="v">
                <p:oleObj spid="_x0000_s18488" name="数式" r:id="rId6" imgW="723586" imgH="393529" progId="Equation.3">
                  <p:embed/>
                </p:oleObj>
              </mc:Choice>
              <mc:Fallback>
                <p:oleObj name="数式" r:id="rId6" imgW="723586"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9" y="4257092"/>
                        <a:ext cx="1856404" cy="1080120"/>
                      </a:xfrm>
                      <a:prstGeom prst="rect">
                        <a:avLst/>
                      </a:prstGeom>
                      <a:noFill/>
                      <a:ln>
                        <a:noFill/>
                      </a:ln>
                      <a:effectLst/>
                    </p:spPr>
                  </p:pic>
                </p:oleObj>
              </mc:Fallback>
            </mc:AlternateContent>
          </a:graphicData>
        </a:graphic>
      </p:graphicFrame>
      <p:sp>
        <p:nvSpPr>
          <p:cNvPr id="47" name="テキスト ボックス 46"/>
          <p:cNvSpPr txBox="1"/>
          <p:nvPr/>
        </p:nvSpPr>
        <p:spPr>
          <a:xfrm>
            <a:off x="3440485" y="4113076"/>
            <a:ext cx="5077954" cy="1569660"/>
          </a:xfrm>
          <a:prstGeom prst="rect">
            <a:avLst/>
          </a:prstGeom>
          <a:noFill/>
        </p:spPr>
        <p:txBody>
          <a:bodyPr wrap="square" rtlCol="0">
            <a:spAutoFit/>
          </a:bodyPr>
          <a:lstStyle/>
          <a:p>
            <a:r>
              <a:rPr kumimoji="1" lang="en-US" altLang="ja-JP" sz="2400" i="1" dirty="0" smtClean="0">
                <a:latin typeface="Times New Roman" pitchFamily="18" charset="0"/>
                <a:cs typeface="Times New Roman" pitchFamily="18" charset="0"/>
              </a:rPr>
              <a:t>R</a:t>
            </a:r>
            <a:r>
              <a:rPr lang="ja-JP" altLang="en-US" sz="2400" dirty="0" smtClean="0">
                <a:latin typeface="Times New Roman" pitchFamily="18" charset="0"/>
                <a:cs typeface="Times New Roman" pitchFamily="18" charset="0"/>
              </a:rPr>
              <a:t>：</a:t>
            </a:r>
            <a:r>
              <a:rPr lang="ja-JP" altLang="en-US" sz="2400" dirty="0"/>
              <a:t>延性領域長さの減少率  </a:t>
            </a:r>
            <a:r>
              <a:rPr lang="en-US" altLang="ja-JP" sz="2400" dirty="0"/>
              <a:t>% </a:t>
            </a:r>
            <a:endParaRPr kumimoji="1" lang="en-US" altLang="ja-JP" sz="2400" i="1" dirty="0" smtClean="0">
              <a:latin typeface="Times New Roman" pitchFamily="18" charset="0"/>
              <a:cs typeface="Times New Roman" pitchFamily="18" charset="0"/>
            </a:endParaRPr>
          </a:p>
          <a:p>
            <a:r>
              <a:rPr lang="en-US" altLang="ja-JP" sz="2400" i="1" dirty="0" smtClean="0">
                <a:latin typeface="Times New Roman" pitchFamily="18" charset="0"/>
                <a:cs typeface="Times New Roman" pitchFamily="18" charset="0"/>
              </a:rPr>
              <a:t>a</a:t>
            </a:r>
            <a:r>
              <a:rPr lang="ja-JP" altLang="en-US" sz="2400" dirty="0" smtClean="0">
                <a:latin typeface="Times New Roman" pitchFamily="18" charset="0"/>
                <a:cs typeface="Times New Roman" pitchFamily="18" charset="0"/>
              </a:rPr>
              <a:t>：</a:t>
            </a:r>
            <a:r>
              <a:rPr lang="ja-JP" altLang="en-US" sz="2400" dirty="0"/>
              <a:t>スクラッチ直後</a:t>
            </a:r>
            <a:r>
              <a:rPr lang="ja-JP" altLang="en-US" sz="2400" dirty="0" smtClean="0"/>
              <a:t>の延性</a:t>
            </a:r>
            <a:r>
              <a:rPr lang="ja-JP" altLang="en-US" sz="2400" dirty="0"/>
              <a:t>領域長さ </a:t>
            </a:r>
            <a:r>
              <a:rPr lang="en-US" altLang="ja-JP" sz="2400" dirty="0"/>
              <a:t>µm</a:t>
            </a:r>
          </a:p>
          <a:p>
            <a:r>
              <a:rPr kumimoji="1" lang="en-US" altLang="ja-JP" sz="2400" i="1" dirty="0" smtClean="0">
                <a:latin typeface="Times New Roman" pitchFamily="18" charset="0"/>
                <a:cs typeface="Times New Roman" pitchFamily="18" charset="0"/>
              </a:rPr>
              <a:t>b</a:t>
            </a:r>
            <a:r>
              <a:rPr kumimoji="1" lang="ja-JP" altLang="en-US" sz="2400" dirty="0" smtClean="0">
                <a:latin typeface="Times New Roman" pitchFamily="18" charset="0"/>
                <a:cs typeface="Times New Roman" pitchFamily="18" charset="0"/>
              </a:rPr>
              <a:t>：</a:t>
            </a:r>
            <a:r>
              <a:rPr lang="ja-JP" altLang="en-US" sz="2400" dirty="0"/>
              <a:t>保存環境から出した直後</a:t>
            </a:r>
            <a:r>
              <a:rPr lang="ja-JP" altLang="en-US" sz="2400" dirty="0" smtClean="0"/>
              <a:t>の延性</a:t>
            </a:r>
            <a:endParaRPr lang="en-US" altLang="ja-JP" sz="2400" dirty="0" smtClean="0"/>
          </a:p>
          <a:p>
            <a:r>
              <a:rPr lang="en-US" altLang="ja-JP" sz="2400" dirty="0"/>
              <a:t> </a:t>
            </a:r>
            <a:r>
              <a:rPr lang="en-US" altLang="ja-JP" sz="2400" dirty="0" smtClean="0"/>
              <a:t>   </a:t>
            </a:r>
            <a:r>
              <a:rPr lang="ja-JP" altLang="en-US" sz="2400" dirty="0" smtClean="0"/>
              <a:t>領域</a:t>
            </a:r>
            <a:r>
              <a:rPr lang="ja-JP" altLang="en-US" sz="2400" dirty="0"/>
              <a:t>長さ </a:t>
            </a:r>
            <a:r>
              <a:rPr lang="en-US" altLang="ja-JP" sz="2400" dirty="0" smtClean="0"/>
              <a:t>µm</a:t>
            </a:r>
            <a:endParaRPr kumimoji="1" lang="ja-JP" altLang="en-US" sz="2400" i="1" dirty="0">
              <a:latin typeface="Times New Roman" pitchFamily="18" charset="0"/>
              <a:cs typeface="Times New Roman" pitchFamily="18" charset="0"/>
            </a:endParaRPr>
          </a:p>
        </p:txBody>
      </p:sp>
      <p:sp>
        <p:nvSpPr>
          <p:cNvPr id="48" name="テキスト ボックス 47"/>
          <p:cNvSpPr txBox="1"/>
          <p:nvPr/>
        </p:nvSpPr>
        <p:spPr>
          <a:xfrm>
            <a:off x="1174663" y="2888940"/>
            <a:ext cx="481013" cy="523220"/>
          </a:xfrm>
          <a:prstGeom prst="rect">
            <a:avLst/>
          </a:prstGeom>
          <a:noFill/>
        </p:spPr>
        <p:txBody>
          <a:bodyPr wrap="square" rtlCol="0">
            <a:spAutoFit/>
          </a:bodyPr>
          <a:lstStyle/>
          <a:p>
            <a:r>
              <a:rPr kumimoji="1" lang="en-US" altLang="ja-JP" sz="2800" i="1" dirty="0" smtClean="0">
                <a:solidFill>
                  <a:schemeClr val="bg1"/>
                </a:solidFill>
                <a:latin typeface="Times New Roman" pitchFamily="18" charset="0"/>
                <a:cs typeface="Times New Roman" pitchFamily="18" charset="0"/>
              </a:rPr>
              <a:t>a</a:t>
            </a:r>
            <a:endParaRPr kumimoji="1" lang="ja-JP" altLang="en-US" sz="2800" i="1" dirty="0">
              <a:solidFill>
                <a:schemeClr val="bg1"/>
              </a:solidFill>
              <a:latin typeface="Times New Roman" pitchFamily="18" charset="0"/>
              <a:cs typeface="Times New Roman" pitchFamily="18" charset="0"/>
            </a:endParaRPr>
          </a:p>
        </p:txBody>
      </p:sp>
      <p:sp>
        <p:nvSpPr>
          <p:cNvPr id="49" name="テキスト ボックス 48"/>
          <p:cNvSpPr txBox="1"/>
          <p:nvPr/>
        </p:nvSpPr>
        <p:spPr>
          <a:xfrm>
            <a:off x="5759105" y="2852208"/>
            <a:ext cx="481013" cy="523220"/>
          </a:xfrm>
          <a:prstGeom prst="rect">
            <a:avLst/>
          </a:prstGeom>
          <a:noFill/>
        </p:spPr>
        <p:txBody>
          <a:bodyPr wrap="square" rtlCol="0">
            <a:spAutoFit/>
          </a:bodyPr>
          <a:lstStyle/>
          <a:p>
            <a:r>
              <a:rPr lang="en-US" altLang="ja-JP" sz="2800" i="1" dirty="0">
                <a:solidFill>
                  <a:schemeClr val="bg1"/>
                </a:solidFill>
                <a:latin typeface="Times New Roman" pitchFamily="18" charset="0"/>
                <a:cs typeface="Times New Roman" pitchFamily="18" charset="0"/>
              </a:rPr>
              <a:t>b</a:t>
            </a:r>
            <a:endParaRPr kumimoji="1" lang="ja-JP" altLang="en-US" sz="2800" i="1" dirty="0">
              <a:solidFill>
                <a:schemeClr val="bg1"/>
              </a:solidFill>
              <a:latin typeface="Times New Roman" pitchFamily="18" charset="0"/>
              <a:cs typeface="Times New Roman" pitchFamily="18" charset="0"/>
            </a:endParaRPr>
          </a:p>
        </p:txBody>
      </p:sp>
      <p:sp>
        <p:nvSpPr>
          <p:cNvPr id="50" name="テキスト ボックス 49"/>
          <p:cNvSpPr txBox="1"/>
          <p:nvPr/>
        </p:nvSpPr>
        <p:spPr>
          <a:xfrm>
            <a:off x="841830" y="5790748"/>
            <a:ext cx="7829420" cy="461665"/>
          </a:xfrm>
          <a:prstGeom prst="rect">
            <a:avLst/>
          </a:prstGeom>
          <a:noFill/>
        </p:spPr>
        <p:txBody>
          <a:bodyPr wrap="square" rtlCol="0">
            <a:spAutoFit/>
          </a:bodyPr>
          <a:lstStyle/>
          <a:p>
            <a:r>
              <a:rPr lang="ja-JP" altLang="en-US" sz="2400" dirty="0">
                <a:solidFill>
                  <a:srgbClr val="FF0000"/>
                </a:solidFill>
              </a:rPr>
              <a:t>大部分</a:t>
            </a:r>
            <a:r>
              <a:rPr lang="ja-JP" altLang="en-US" sz="2400" dirty="0" smtClean="0">
                <a:solidFill>
                  <a:srgbClr val="FF0000"/>
                </a:solidFill>
              </a:rPr>
              <a:t>のスクラッチでは延性領域長さが減少する（</a:t>
            </a:r>
            <a:r>
              <a:rPr lang="en-US" altLang="ja-JP" sz="2400" dirty="0" smtClean="0">
                <a:solidFill>
                  <a:srgbClr val="FF0000"/>
                </a:solidFill>
              </a:rPr>
              <a:t>Type A</a:t>
            </a:r>
            <a:r>
              <a:rPr lang="ja-JP" altLang="en-US" sz="2400" dirty="0" smtClean="0">
                <a:solidFill>
                  <a:srgbClr val="FF0000"/>
                </a:solidFill>
              </a:rPr>
              <a:t>）</a:t>
            </a:r>
            <a:endParaRPr kumimoji="1" lang="ja-JP" altLang="en-US" sz="2400" dirty="0">
              <a:solidFill>
                <a:srgbClr val="FF0000"/>
              </a:solidFill>
            </a:endParaRPr>
          </a:p>
        </p:txBody>
      </p:sp>
    </p:spTree>
    <p:extLst>
      <p:ext uri="{BB962C8B-B14F-4D97-AF65-F5344CB8AC3E}">
        <p14:creationId xmlns:p14="http://schemas.microsoft.com/office/powerpoint/2010/main" val="31599755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05781" y="476672"/>
            <a:ext cx="5965800" cy="581025"/>
          </a:xfrm>
        </p:spPr>
        <p:txBody>
          <a:bodyPr/>
          <a:lstStyle/>
          <a:p>
            <a:r>
              <a:rPr kumimoji="1" lang="ja-JP" altLang="en-US" dirty="0" smtClean="0"/>
              <a:t>延性領域長さが変化しない例</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en-US" altLang="ja-JP" dirty="0" smtClean="0"/>
              <a:t>Osaka Electro-Communication University</a:t>
            </a:r>
            <a:endParaRPr lang="en-US" altLang="ja-JP" dirty="0"/>
          </a:p>
        </p:txBody>
      </p:sp>
      <p:grpSp>
        <p:nvGrpSpPr>
          <p:cNvPr id="5" name="グループ化 4"/>
          <p:cNvGrpSpPr/>
          <p:nvPr/>
        </p:nvGrpSpPr>
        <p:grpSpPr>
          <a:xfrm>
            <a:off x="537814" y="3609020"/>
            <a:ext cx="4506912" cy="2730527"/>
            <a:chOff x="195263" y="4124325"/>
            <a:chExt cx="4805362" cy="2730527"/>
          </a:xfrm>
        </p:grpSpPr>
        <p:pic>
          <p:nvPicPr>
            <p:cNvPr id="6" name="Picture 49" descr="試作02"/>
            <p:cNvPicPr>
              <a:picLocks noChangeAspect="1" noChangeArrowheads="1"/>
            </p:cNvPicPr>
            <p:nvPr/>
          </p:nvPicPr>
          <p:blipFill>
            <a:blip r:embed="rId2">
              <a:extLst>
                <a:ext uri="{28A0092B-C50C-407E-A947-70E740481C1C}">
                  <a14:useLocalDpi xmlns:a14="http://schemas.microsoft.com/office/drawing/2010/main" val="0"/>
                </a:ext>
              </a:extLst>
            </a:blip>
            <a:srcRect t="92831" r="12601" b="847"/>
            <a:stretch>
              <a:fillRect/>
            </a:stretch>
          </p:blipFill>
          <p:spPr bwMode="auto">
            <a:xfrm>
              <a:off x="204788" y="4124325"/>
              <a:ext cx="4795837"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4254500"/>
              <a:ext cx="47275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2"/>
            <p:cNvSpPr>
              <a:spLocks noChangeShapeType="1"/>
            </p:cNvSpPr>
            <p:nvPr/>
          </p:nvSpPr>
          <p:spPr bwMode="auto">
            <a:xfrm>
              <a:off x="3621088" y="4333875"/>
              <a:ext cx="0" cy="194786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Line 53"/>
            <p:cNvSpPr>
              <a:spLocks noChangeShapeType="1"/>
            </p:cNvSpPr>
            <p:nvPr/>
          </p:nvSpPr>
          <p:spPr bwMode="auto">
            <a:xfrm>
              <a:off x="1050925" y="4321175"/>
              <a:ext cx="1588" cy="12477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 name="Freeform 54"/>
            <p:cNvSpPr>
              <a:spLocks noEditPoints="1"/>
            </p:cNvSpPr>
            <p:nvPr/>
          </p:nvSpPr>
          <p:spPr bwMode="auto">
            <a:xfrm>
              <a:off x="1162050" y="4387850"/>
              <a:ext cx="2316163" cy="130175"/>
            </a:xfrm>
            <a:custGeom>
              <a:avLst/>
              <a:gdLst>
                <a:gd name="T0" fmla="*/ 2147483647 w 2173"/>
                <a:gd name="T1" fmla="*/ 2147483647 h 122"/>
                <a:gd name="T2" fmla="*/ 2147483647 w 2173"/>
                <a:gd name="T3" fmla="*/ 2147483647 h 122"/>
                <a:gd name="T4" fmla="*/ 2147483647 w 2173"/>
                <a:gd name="T5" fmla="*/ 2147483647 h 122"/>
                <a:gd name="T6" fmla="*/ 2147483647 w 2173"/>
                <a:gd name="T7" fmla="*/ 2147483647 h 122"/>
                <a:gd name="T8" fmla="*/ 2147483647 w 2173"/>
                <a:gd name="T9" fmla="*/ 2147483647 h 122"/>
                <a:gd name="T10" fmla="*/ 2147483647 w 2173"/>
                <a:gd name="T11" fmla="*/ 2147483647 h 122"/>
                <a:gd name="T12" fmla="*/ 2147483647 w 2173"/>
                <a:gd name="T13" fmla="*/ 2147483647 h 122"/>
                <a:gd name="T14" fmla="*/ 0 w 2173"/>
                <a:gd name="T15" fmla="*/ 2147483647 h 122"/>
                <a:gd name="T16" fmla="*/ 2147483647 w 2173"/>
                <a:gd name="T17" fmla="*/ 0 h 122"/>
                <a:gd name="T18" fmla="*/ 2147483647 w 2173"/>
                <a:gd name="T19" fmla="*/ 2147483647 h 122"/>
                <a:gd name="T20" fmla="*/ 2147483647 w 2173"/>
                <a:gd name="T21" fmla="*/ 2147483647 h 122"/>
                <a:gd name="T22" fmla="*/ 2147483647 w 2173"/>
                <a:gd name="T23" fmla="*/ 0 h 122"/>
                <a:gd name="T24" fmla="*/ 2147483647 w 2173"/>
                <a:gd name="T25" fmla="*/ 2147483647 h 122"/>
                <a:gd name="T26" fmla="*/ 2147483647 w 2173"/>
                <a:gd name="T27" fmla="*/ 2147483647 h 122"/>
                <a:gd name="T28" fmla="*/ 2147483647 w 2173"/>
                <a:gd name="T29" fmla="*/ 2147483647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3"/>
                <a:gd name="T46" fmla="*/ 0 h 122"/>
                <a:gd name="T47" fmla="*/ 2173 w 2173"/>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3" h="122">
                  <a:moveTo>
                    <a:pt x="81" y="41"/>
                  </a:moveTo>
                  <a:lnTo>
                    <a:pt x="2093" y="41"/>
                  </a:lnTo>
                  <a:lnTo>
                    <a:pt x="2093" y="82"/>
                  </a:lnTo>
                  <a:lnTo>
                    <a:pt x="81" y="82"/>
                  </a:lnTo>
                  <a:lnTo>
                    <a:pt x="81" y="41"/>
                  </a:lnTo>
                  <a:close/>
                  <a:moveTo>
                    <a:pt x="81" y="61"/>
                  </a:moveTo>
                  <a:lnTo>
                    <a:pt x="121" y="122"/>
                  </a:lnTo>
                  <a:lnTo>
                    <a:pt x="0" y="61"/>
                  </a:lnTo>
                  <a:lnTo>
                    <a:pt x="121" y="0"/>
                  </a:lnTo>
                  <a:lnTo>
                    <a:pt x="81" y="61"/>
                  </a:lnTo>
                  <a:close/>
                  <a:moveTo>
                    <a:pt x="2093" y="61"/>
                  </a:moveTo>
                  <a:lnTo>
                    <a:pt x="2052" y="0"/>
                  </a:lnTo>
                  <a:lnTo>
                    <a:pt x="2173" y="61"/>
                  </a:lnTo>
                  <a:lnTo>
                    <a:pt x="2052" y="122"/>
                  </a:lnTo>
                  <a:lnTo>
                    <a:pt x="2093" y="61"/>
                  </a:lnTo>
                  <a:close/>
                </a:path>
              </a:pathLst>
            </a:custGeom>
            <a:solidFill>
              <a:srgbClr val="FFFFFF"/>
            </a:solidFill>
            <a:ln w="635">
              <a:solidFill>
                <a:srgbClr val="FFFFFF"/>
              </a:solidFill>
              <a:bevel/>
              <a:headEnd/>
              <a:tailEnd/>
            </a:ln>
          </p:spPr>
          <p:txBody>
            <a:bodyPr/>
            <a:lstStyle/>
            <a:p>
              <a:endParaRPr lang="ja-JP" altLang="en-US"/>
            </a:p>
          </p:txBody>
        </p:sp>
        <p:sp>
          <p:nvSpPr>
            <p:cNvPr id="11" name="Line 55"/>
            <p:cNvSpPr>
              <a:spLocks noChangeShapeType="1"/>
            </p:cNvSpPr>
            <p:nvPr/>
          </p:nvSpPr>
          <p:spPr bwMode="auto">
            <a:xfrm>
              <a:off x="4695825" y="4797425"/>
              <a:ext cx="6350" cy="15001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 name="Freeform 56"/>
            <p:cNvSpPr>
              <a:spLocks noEditPoints="1"/>
            </p:cNvSpPr>
            <p:nvPr/>
          </p:nvSpPr>
          <p:spPr bwMode="auto">
            <a:xfrm>
              <a:off x="277813" y="6129338"/>
              <a:ext cx="3209925" cy="130175"/>
            </a:xfrm>
            <a:custGeom>
              <a:avLst/>
              <a:gdLst>
                <a:gd name="T0" fmla="*/ 2147483647 w 3011"/>
                <a:gd name="T1" fmla="*/ 2147483647 h 122"/>
                <a:gd name="T2" fmla="*/ 2147483647 w 3011"/>
                <a:gd name="T3" fmla="*/ 2147483647 h 122"/>
                <a:gd name="T4" fmla="*/ 2147483647 w 3011"/>
                <a:gd name="T5" fmla="*/ 2147483647 h 122"/>
                <a:gd name="T6" fmla="*/ 2147483647 w 3011"/>
                <a:gd name="T7" fmla="*/ 2147483647 h 122"/>
                <a:gd name="T8" fmla="*/ 2147483647 w 3011"/>
                <a:gd name="T9" fmla="*/ 2147483647 h 122"/>
                <a:gd name="T10" fmla="*/ 2147483647 w 3011"/>
                <a:gd name="T11" fmla="*/ 2147483647 h 122"/>
                <a:gd name="T12" fmla="*/ 2147483647 w 3011"/>
                <a:gd name="T13" fmla="*/ 2147483647 h 122"/>
                <a:gd name="T14" fmla="*/ 0 w 3011"/>
                <a:gd name="T15" fmla="*/ 2147483647 h 122"/>
                <a:gd name="T16" fmla="*/ 2147483647 w 3011"/>
                <a:gd name="T17" fmla="*/ 0 h 122"/>
                <a:gd name="T18" fmla="*/ 2147483647 w 3011"/>
                <a:gd name="T19" fmla="*/ 2147483647 h 122"/>
                <a:gd name="T20" fmla="*/ 2147483647 w 3011"/>
                <a:gd name="T21" fmla="*/ 2147483647 h 122"/>
                <a:gd name="T22" fmla="*/ 2147483647 w 3011"/>
                <a:gd name="T23" fmla="*/ 0 h 122"/>
                <a:gd name="T24" fmla="*/ 2147483647 w 3011"/>
                <a:gd name="T25" fmla="*/ 2147483647 h 122"/>
                <a:gd name="T26" fmla="*/ 2147483647 w 3011"/>
                <a:gd name="T27" fmla="*/ 2147483647 h 122"/>
                <a:gd name="T28" fmla="*/ 2147483647 w 3011"/>
                <a:gd name="T29" fmla="*/ 2147483647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11"/>
                <a:gd name="T46" fmla="*/ 0 h 122"/>
                <a:gd name="T47" fmla="*/ 3011 w 3011"/>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11" h="122">
                  <a:moveTo>
                    <a:pt x="80" y="41"/>
                  </a:moveTo>
                  <a:lnTo>
                    <a:pt x="2931" y="41"/>
                  </a:lnTo>
                  <a:lnTo>
                    <a:pt x="2931" y="82"/>
                  </a:lnTo>
                  <a:lnTo>
                    <a:pt x="80" y="82"/>
                  </a:lnTo>
                  <a:lnTo>
                    <a:pt x="80" y="41"/>
                  </a:lnTo>
                  <a:close/>
                  <a:moveTo>
                    <a:pt x="80" y="61"/>
                  </a:moveTo>
                  <a:lnTo>
                    <a:pt x="121" y="122"/>
                  </a:lnTo>
                  <a:lnTo>
                    <a:pt x="0" y="61"/>
                  </a:lnTo>
                  <a:lnTo>
                    <a:pt x="121" y="0"/>
                  </a:lnTo>
                  <a:lnTo>
                    <a:pt x="80" y="61"/>
                  </a:lnTo>
                  <a:close/>
                  <a:moveTo>
                    <a:pt x="2931" y="61"/>
                  </a:moveTo>
                  <a:lnTo>
                    <a:pt x="2891" y="0"/>
                  </a:lnTo>
                  <a:lnTo>
                    <a:pt x="3011" y="61"/>
                  </a:lnTo>
                  <a:lnTo>
                    <a:pt x="2891" y="122"/>
                  </a:lnTo>
                  <a:lnTo>
                    <a:pt x="2931" y="61"/>
                  </a:lnTo>
                  <a:close/>
                </a:path>
              </a:pathLst>
            </a:custGeom>
            <a:solidFill>
              <a:srgbClr val="FFFFFF"/>
            </a:solidFill>
            <a:ln w="635">
              <a:solidFill>
                <a:srgbClr val="FFFFFF"/>
              </a:solidFill>
              <a:bevel/>
              <a:headEnd/>
              <a:tailEnd/>
            </a:ln>
          </p:spPr>
          <p:txBody>
            <a:bodyPr/>
            <a:lstStyle/>
            <a:p>
              <a:endParaRPr lang="ja-JP" altLang="en-US"/>
            </a:p>
          </p:txBody>
        </p:sp>
        <p:sp>
          <p:nvSpPr>
            <p:cNvPr id="13" name="Freeform 57"/>
            <p:cNvSpPr>
              <a:spLocks noEditPoints="1"/>
            </p:cNvSpPr>
            <p:nvPr/>
          </p:nvSpPr>
          <p:spPr bwMode="auto">
            <a:xfrm>
              <a:off x="3652838" y="6026150"/>
              <a:ext cx="996950" cy="128588"/>
            </a:xfrm>
            <a:custGeom>
              <a:avLst/>
              <a:gdLst>
                <a:gd name="T0" fmla="*/ 2147483647 w 936"/>
                <a:gd name="T1" fmla="*/ 2147483647 h 122"/>
                <a:gd name="T2" fmla="*/ 2147483647 w 936"/>
                <a:gd name="T3" fmla="*/ 2147483647 h 122"/>
                <a:gd name="T4" fmla="*/ 2147483647 w 936"/>
                <a:gd name="T5" fmla="*/ 2147483647 h 122"/>
                <a:gd name="T6" fmla="*/ 2147483647 w 936"/>
                <a:gd name="T7" fmla="*/ 2147483647 h 122"/>
                <a:gd name="T8" fmla="*/ 2147483647 w 936"/>
                <a:gd name="T9" fmla="*/ 2147483647 h 122"/>
                <a:gd name="T10" fmla="*/ 2147483647 w 936"/>
                <a:gd name="T11" fmla="*/ 2147483647 h 122"/>
                <a:gd name="T12" fmla="*/ 2147483647 w 936"/>
                <a:gd name="T13" fmla="*/ 2147483647 h 122"/>
                <a:gd name="T14" fmla="*/ 0 w 936"/>
                <a:gd name="T15" fmla="*/ 2147483647 h 122"/>
                <a:gd name="T16" fmla="*/ 2147483647 w 936"/>
                <a:gd name="T17" fmla="*/ 0 h 122"/>
                <a:gd name="T18" fmla="*/ 2147483647 w 936"/>
                <a:gd name="T19" fmla="*/ 2147483647 h 122"/>
                <a:gd name="T20" fmla="*/ 2147483647 w 936"/>
                <a:gd name="T21" fmla="*/ 2147483647 h 122"/>
                <a:gd name="T22" fmla="*/ 2147483647 w 936"/>
                <a:gd name="T23" fmla="*/ 0 h 122"/>
                <a:gd name="T24" fmla="*/ 2147483647 w 936"/>
                <a:gd name="T25" fmla="*/ 2147483647 h 122"/>
                <a:gd name="T26" fmla="*/ 2147483647 w 936"/>
                <a:gd name="T27" fmla="*/ 2147483647 h 122"/>
                <a:gd name="T28" fmla="*/ 2147483647 w 936"/>
                <a:gd name="T29" fmla="*/ 2147483647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6"/>
                <a:gd name="T46" fmla="*/ 0 h 122"/>
                <a:gd name="T47" fmla="*/ 936 w 936"/>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6" h="122">
                  <a:moveTo>
                    <a:pt x="80" y="40"/>
                  </a:moveTo>
                  <a:lnTo>
                    <a:pt x="855" y="40"/>
                  </a:lnTo>
                  <a:lnTo>
                    <a:pt x="855" y="81"/>
                  </a:lnTo>
                  <a:lnTo>
                    <a:pt x="80" y="81"/>
                  </a:lnTo>
                  <a:lnTo>
                    <a:pt x="80" y="40"/>
                  </a:lnTo>
                  <a:close/>
                  <a:moveTo>
                    <a:pt x="80" y="61"/>
                  </a:moveTo>
                  <a:lnTo>
                    <a:pt x="121" y="122"/>
                  </a:lnTo>
                  <a:lnTo>
                    <a:pt x="0" y="61"/>
                  </a:lnTo>
                  <a:lnTo>
                    <a:pt x="121" y="0"/>
                  </a:lnTo>
                  <a:lnTo>
                    <a:pt x="80" y="61"/>
                  </a:lnTo>
                  <a:close/>
                  <a:moveTo>
                    <a:pt x="855" y="61"/>
                  </a:moveTo>
                  <a:lnTo>
                    <a:pt x="815" y="0"/>
                  </a:lnTo>
                  <a:lnTo>
                    <a:pt x="936" y="61"/>
                  </a:lnTo>
                  <a:lnTo>
                    <a:pt x="815" y="122"/>
                  </a:lnTo>
                  <a:lnTo>
                    <a:pt x="855" y="61"/>
                  </a:lnTo>
                  <a:close/>
                </a:path>
              </a:pathLst>
            </a:custGeom>
            <a:solidFill>
              <a:srgbClr val="FFFFFF"/>
            </a:solidFill>
            <a:ln w="635">
              <a:solidFill>
                <a:srgbClr val="FFFFFF"/>
              </a:solidFill>
              <a:bevel/>
              <a:headEnd/>
              <a:tailEnd/>
            </a:ln>
          </p:spPr>
          <p:txBody>
            <a:bodyPr/>
            <a:lstStyle/>
            <a:p>
              <a:endParaRPr lang="ja-JP" altLang="en-US"/>
            </a:p>
          </p:txBody>
        </p:sp>
        <p:pic>
          <p:nvPicPr>
            <p:cNvPr id="14"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4254500"/>
              <a:ext cx="47275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59"/>
            <p:cNvSpPr>
              <a:spLocks noChangeShapeType="1"/>
            </p:cNvSpPr>
            <p:nvPr/>
          </p:nvSpPr>
          <p:spPr bwMode="auto">
            <a:xfrm>
              <a:off x="3621088" y="4330700"/>
              <a:ext cx="0" cy="15128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 name="Line 60"/>
            <p:cNvSpPr>
              <a:spLocks noChangeShapeType="1"/>
            </p:cNvSpPr>
            <p:nvPr/>
          </p:nvSpPr>
          <p:spPr bwMode="auto">
            <a:xfrm>
              <a:off x="1050925" y="4321175"/>
              <a:ext cx="1588" cy="12477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 name="Freeform 61"/>
            <p:cNvSpPr>
              <a:spLocks noEditPoints="1"/>
            </p:cNvSpPr>
            <p:nvPr/>
          </p:nvSpPr>
          <p:spPr bwMode="auto">
            <a:xfrm>
              <a:off x="1162050" y="4446588"/>
              <a:ext cx="2316163" cy="130175"/>
            </a:xfrm>
            <a:custGeom>
              <a:avLst/>
              <a:gdLst>
                <a:gd name="T0" fmla="*/ 2147483647 w 2173"/>
                <a:gd name="T1" fmla="*/ 2147483647 h 122"/>
                <a:gd name="T2" fmla="*/ 2147483647 w 2173"/>
                <a:gd name="T3" fmla="*/ 2147483647 h 122"/>
                <a:gd name="T4" fmla="*/ 2147483647 w 2173"/>
                <a:gd name="T5" fmla="*/ 2147483647 h 122"/>
                <a:gd name="T6" fmla="*/ 2147483647 w 2173"/>
                <a:gd name="T7" fmla="*/ 2147483647 h 122"/>
                <a:gd name="T8" fmla="*/ 2147483647 w 2173"/>
                <a:gd name="T9" fmla="*/ 2147483647 h 122"/>
                <a:gd name="T10" fmla="*/ 2147483647 w 2173"/>
                <a:gd name="T11" fmla="*/ 2147483647 h 122"/>
                <a:gd name="T12" fmla="*/ 2147483647 w 2173"/>
                <a:gd name="T13" fmla="*/ 2147483647 h 122"/>
                <a:gd name="T14" fmla="*/ 0 w 2173"/>
                <a:gd name="T15" fmla="*/ 2147483647 h 122"/>
                <a:gd name="T16" fmla="*/ 2147483647 w 2173"/>
                <a:gd name="T17" fmla="*/ 0 h 122"/>
                <a:gd name="T18" fmla="*/ 2147483647 w 2173"/>
                <a:gd name="T19" fmla="*/ 2147483647 h 122"/>
                <a:gd name="T20" fmla="*/ 2147483647 w 2173"/>
                <a:gd name="T21" fmla="*/ 2147483647 h 122"/>
                <a:gd name="T22" fmla="*/ 2147483647 w 2173"/>
                <a:gd name="T23" fmla="*/ 0 h 122"/>
                <a:gd name="T24" fmla="*/ 2147483647 w 2173"/>
                <a:gd name="T25" fmla="*/ 2147483647 h 122"/>
                <a:gd name="T26" fmla="*/ 2147483647 w 2173"/>
                <a:gd name="T27" fmla="*/ 2147483647 h 122"/>
                <a:gd name="T28" fmla="*/ 2147483647 w 2173"/>
                <a:gd name="T29" fmla="*/ 2147483647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3"/>
                <a:gd name="T46" fmla="*/ 0 h 122"/>
                <a:gd name="T47" fmla="*/ 2173 w 2173"/>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3" h="122">
                  <a:moveTo>
                    <a:pt x="81" y="41"/>
                  </a:moveTo>
                  <a:lnTo>
                    <a:pt x="2093" y="41"/>
                  </a:lnTo>
                  <a:lnTo>
                    <a:pt x="2093" y="82"/>
                  </a:lnTo>
                  <a:lnTo>
                    <a:pt x="81" y="82"/>
                  </a:lnTo>
                  <a:lnTo>
                    <a:pt x="81" y="41"/>
                  </a:lnTo>
                  <a:close/>
                  <a:moveTo>
                    <a:pt x="81" y="61"/>
                  </a:moveTo>
                  <a:lnTo>
                    <a:pt x="121" y="122"/>
                  </a:lnTo>
                  <a:lnTo>
                    <a:pt x="0" y="61"/>
                  </a:lnTo>
                  <a:lnTo>
                    <a:pt x="121" y="0"/>
                  </a:lnTo>
                  <a:lnTo>
                    <a:pt x="81" y="61"/>
                  </a:lnTo>
                  <a:close/>
                  <a:moveTo>
                    <a:pt x="2093" y="61"/>
                  </a:moveTo>
                  <a:lnTo>
                    <a:pt x="2052" y="0"/>
                  </a:lnTo>
                  <a:lnTo>
                    <a:pt x="2173" y="61"/>
                  </a:lnTo>
                  <a:lnTo>
                    <a:pt x="2052" y="122"/>
                  </a:lnTo>
                  <a:lnTo>
                    <a:pt x="2093" y="61"/>
                  </a:lnTo>
                  <a:close/>
                </a:path>
              </a:pathLst>
            </a:custGeom>
            <a:solidFill>
              <a:srgbClr val="FFFFFF"/>
            </a:solidFill>
            <a:ln w="635">
              <a:solidFill>
                <a:srgbClr val="FFFFFF"/>
              </a:solidFill>
              <a:bevel/>
              <a:headEnd/>
              <a:tailEnd/>
            </a:ln>
          </p:spPr>
          <p:txBody>
            <a:bodyPr/>
            <a:lstStyle/>
            <a:p>
              <a:endParaRPr lang="ja-JP" altLang="en-US"/>
            </a:p>
          </p:txBody>
        </p:sp>
        <p:sp>
          <p:nvSpPr>
            <p:cNvPr id="18" name="Line 62"/>
            <p:cNvSpPr>
              <a:spLocks noChangeShapeType="1"/>
            </p:cNvSpPr>
            <p:nvPr/>
          </p:nvSpPr>
          <p:spPr bwMode="auto">
            <a:xfrm>
              <a:off x="4694238" y="4941888"/>
              <a:ext cx="3175" cy="79216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Freeform 63"/>
            <p:cNvSpPr>
              <a:spLocks noEditPoints="1"/>
            </p:cNvSpPr>
            <p:nvPr/>
          </p:nvSpPr>
          <p:spPr bwMode="auto">
            <a:xfrm>
              <a:off x="277813" y="5949950"/>
              <a:ext cx="3209925" cy="130175"/>
            </a:xfrm>
            <a:custGeom>
              <a:avLst/>
              <a:gdLst>
                <a:gd name="T0" fmla="*/ 2147483647 w 3011"/>
                <a:gd name="T1" fmla="*/ 2147483647 h 122"/>
                <a:gd name="T2" fmla="*/ 2147483647 w 3011"/>
                <a:gd name="T3" fmla="*/ 2147483647 h 122"/>
                <a:gd name="T4" fmla="*/ 2147483647 w 3011"/>
                <a:gd name="T5" fmla="*/ 2147483647 h 122"/>
                <a:gd name="T6" fmla="*/ 2147483647 w 3011"/>
                <a:gd name="T7" fmla="*/ 2147483647 h 122"/>
                <a:gd name="T8" fmla="*/ 2147483647 w 3011"/>
                <a:gd name="T9" fmla="*/ 2147483647 h 122"/>
                <a:gd name="T10" fmla="*/ 2147483647 w 3011"/>
                <a:gd name="T11" fmla="*/ 2147483647 h 122"/>
                <a:gd name="T12" fmla="*/ 2147483647 w 3011"/>
                <a:gd name="T13" fmla="*/ 2147483647 h 122"/>
                <a:gd name="T14" fmla="*/ 0 w 3011"/>
                <a:gd name="T15" fmla="*/ 2147483647 h 122"/>
                <a:gd name="T16" fmla="*/ 2147483647 w 3011"/>
                <a:gd name="T17" fmla="*/ 0 h 122"/>
                <a:gd name="T18" fmla="*/ 2147483647 w 3011"/>
                <a:gd name="T19" fmla="*/ 2147483647 h 122"/>
                <a:gd name="T20" fmla="*/ 2147483647 w 3011"/>
                <a:gd name="T21" fmla="*/ 2147483647 h 122"/>
                <a:gd name="T22" fmla="*/ 2147483647 w 3011"/>
                <a:gd name="T23" fmla="*/ 0 h 122"/>
                <a:gd name="T24" fmla="*/ 2147483647 w 3011"/>
                <a:gd name="T25" fmla="*/ 2147483647 h 122"/>
                <a:gd name="T26" fmla="*/ 2147483647 w 3011"/>
                <a:gd name="T27" fmla="*/ 2147483647 h 122"/>
                <a:gd name="T28" fmla="*/ 2147483647 w 3011"/>
                <a:gd name="T29" fmla="*/ 2147483647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11"/>
                <a:gd name="T46" fmla="*/ 0 h 122"/>
                <a:gd name="T47" fmla="*/ 3011 w 3011"/>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11" h="122">
                  <a:moveTo>
                    <a:pt x="80" y="41"/>
                  </a:moveTo>
                  <a:lnTo>
                    <a:pt x="2931" y="41"/>
                  </a:lnTo>
                  <a:lnTo>
                    <a:pt x="2931" y="82"/>
                  </a:lnTo>
                  <a:lnTo>
                    <a:pt x="80" y="82"/>
                  </a:lnTo>
                  <a:lnTo>
                    <a:pt x="80" y="41"/>
                  </a:lnTo>
                  <a:close/>
                  <a:moveTo>
                    <a:pt x="80" y="61"/>
                  </a:moveTo>
                  <a:lnTo>
                    <a:pt x="121" y="122"/>
                  </a:lnTo>
                  <a:lnTo>
                    <a:pt x="0" y="61"/>
                  </a:lnTo>
                  <a:lnTo>
                    <a:pt x="121" y="0"/>
                  </a:lnTo>
                  <a:lnTo>
                    <a:pt x="80" y="61"/>
                  </a:lnTo>
                  <a:close/>
                  <a:moveTo>
                    <a:pt x="2931" y="61"/>
                  </a:moveTo>
                  <a:lnTo>
                    <a:pt x="2891" y="0"/>
                  </a:lnTo>
                  <a:lnTo>
                    <a:pt x="3011" y="61"/>
                  </a:lnTo>
                  <a:lnTo>
                    <a:pt x="2891" y="122"/>
                  </a:lnTo>
                  <a:lnTo>
                    <a:pt x="2931" y="61"/>
                  </a:lnTo>
                  <a:close/>
                </a:path>
              </a:pathLst>
            </a:custGeom>
            <a:solidFill>
              <a:srgbClr val="FFFFFF"/>
            </a:solidFill>
            <a:ln w="635">
              <a:solidFill>
                <a:srgbClr val="FFFFFF"/>
              </a:solidFill>
              <a:bevel/>
              <a:headEnd/>
              <a:tailEnd/>
            </a:ln>
          </p:spPr>
          <p:txBody>
            <a:bodyPr/>
            <a:lstStyle/>
            <a:p>
              <a:endParaRPr lang="ja-JP" altLang="en-US"/>
            </a:p>
          </p:txBody>
        </p:sp>
        <p:sp>
          <p:nvSpPr>
            <p:cNvPr id="20" name="Freeform 64"/>
            <p:cNvSpPr>
              <a:spLocks noEditPoints="1"/>
            </p:cNvSpPr>
            <p:nvPr/>
          </p:nvSpPr>
          <p:spPr bwMode="auto">
            <a:xfrm>
              <a:off x="3660775" y="5432425"/>
              <a:ext cx="996950" cy="128588"/>
            </a:xfrm>
            <a:custGeom>
              <a:avLst/>
              <a:gdLst>
                <a:gd name="T0" fmla="*/ 2147483647 w 936"/>
                <a:gd name="T1" fmla="*/ 2147483647 h 122"/>
                <a:gd name="T2" fmla="*/ 2147483647 w 936"/>
                <a:gd name="T3" fmla="*/ 2147483647 h 122"/>
                <a:gd name="T4" fmla="*/ 2147483647 w 936"/>
                <a:gd name="T5" fmla="*/ 2147483647 h 122"/>
                <a:gd name="T6" fmla="*/ 2147483647 w 936"/>
                <a:gd name="T7" fmla="*/ 2147483647 h 122"/>
                <a:gd name="T8" fmla="*/ 2147483647 w 936"/>
                <a:gd name="T9" fmla="*/ 2147483647 h 122"/>
                <a:gd name="T10" fmla="*/ 2147483647 w 936"/>
                <a:gd name="T11" fmla="*/ 2147483647 h 122"/>
                <a:gd name="T12" fmla="*/ 2147483647 w 936"/>
                <a:gd name="T13" fmla="*/ 2147483647 h 122"/>
                <a:gd name="T14" fmla="*/ 0 w 936"/>
                <a:gd name="T15" fmla="*/ 2147483647 h 122"/>
                <a:gd name="T16" fmla="*/ 2147483647 w 936"/>
                <a:gd name="T17" fmla="*/ 0 h 122"/>
                <a:gd name="T18" fmla="*/ 2147483647 w 936"/>
                <a:gd name="T19" fmla="*/ 2147483647 h 122"/>
                <a:gd name="T20" fmla="*/ 2147483647 w 936"/>
                <a:gd name="T21" fmla="*/ 2147483647 h 122"/>
                <a:gd name="T22" fmla="*/ 2147483647 w 936"/>
                <a:gd name="T23" fmla="*/ 0 h 122"/>
                <a:gd name="T24" fmla="*/ 2147483647 w 936"/>
                <a:gd name="T25" fmla="*/ 2147483647 h 122"/>
                <a:gd name="T26" fmla="*/ 2147483647 w 936"/>
                <a:gd name="T27" fmla="*/ 2147483647 h 122"/>
                <a:gd name="T28" fmla="*/ 2147483647 w 936"/>
                <a:gd name="T29" fmla="*/ 2147483647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6"/>
                <a:gd name="T46" fmla="*/ 0 h 122"/>
                <a:gd name="T47" fmla="*/ 936 w 936"/>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6" h="122">
                  <a:moveTo>
                    <a:pt x="80" y="40"/>
                  </a:moveTo>
                  <a:lnTo>
                    <a:pt x="855" y="40"/>
                  </a:lnTo>
                  <a:lnTo>
                    <a:pt x="855" y="81"/>
                  </a:lnTo>
                  <a:lnTo>
                    <a:pt x="80" y="81"/>
                  </a:lnTo>
                  <a:lnTo>
                    <a:pt x="80" y="40"/>
                  </a:lnTo>
                  <a:close/>
                  <a:moveTo>
                    <a:pt x="80" y="61"/>
                  </a:moveTo>
                  <a:lnTo>
                    <a:pt x="121" y="122"/>
                  </a:lnTo>
                  <a:lnTo>
                    <a:pt x="0" y="61"/>
                  </a:lnTo>
                  <a:lnTo>
                    <a:pt x="121" y="0"/>
                  </a:lnTo>
                  <a:lnTo>
                    <a:pt x="80" y="61"/>
                  </a:lnTo>
                  <a:close/>
                  <a:moveTo>
                    <a:pt x="855" y="61"/>
                  </a:moveTo>
                  <a:lnTo>
                    <a:pt x="815" y="0"/>
                  </a:lnTo>
                  <a:lnTo>
                    <a:pt x="936" y="61"/>
                  </a:lnTo>
                  <a:lnTo>
                    <a:pt x="815" y="122"/>
                  </a:lnTo>
                  <a:lnTo>
                    <a:pt x="855" y="61"/>
                  </a:lnTo>
                  <a:close/>
                </a:path>
              </a:pathLst>
            </a:custGeom>
            <a:solidFill>
              <a:srgbClr val="FF0000"/>
            </a:solidFill>
            <a:ln w="635">
              <a:solidFill>
                <a:srgbClr val="FFFFFF"/>
              </a:solidFill>
              <a:bevel/>
              <a:headEnd/>
              <a:tailEnd/>
            </a:ln>
          </p:spPr>
          <p:txBody>
            <a:bodyPr/>
            <a:lstStyle/>
            <a:p>
              <a:endParaRPr lang="ja-JP" altLang="en-US"/>
            </a:p>
          </p:txBody>
        </p:sp>
        <p:pic>
          <p:nvPicPr>
            <p:cNvPr id="21" name="Picture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850" y="4267200"/>
              <a:ext cx="636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66"/>
            <p:cNvSpPr txBox="1">
              <a:spLocks noChangeArrowheads="1"/>
            </p:cNvSpPr>
            <p:nvPr/>
          </p:nvSpPr>
          <p:spPr bwMode="auto">
            <a:xfrm>
              <a:off x="1346200" y="6063965"/>
              <a:ext cx="1310799"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346" tIns="14173" rIns="28346" bIns="14173"/>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just" eaLnBrk="1" hangingPunct="1"/>
              <a:r>
                <a:rPr lang="ja-JP" altLang="en-US" sz="1800" b="1" dirty="0">
                  <a:solidFill>
                    <a:srgbClr val="FFFFFF"/>
                  </a:solidFill>
                  <a:latin typeface="Arial" charset="0"/>
                </a:rPr>
                <a:t>脆性領域</a:t>
              </a:r>
              <a:r>
                <a:rPr lang="ja-JP" altLang="en-US" sz="1800" b="1" dirty="0">
                  <a:solidFill>
                    <a:srgbClr val="FFFFFF"/>
                  </a:solidFill>
                  <a:latin typeface="Arial" charset="0"/>
                  <a:ea typeface="ＭＳ Ｐゴシック" pitchFamily="50" charset="-128"/>
                </a:rPr>
                <a:t> </a:t>
              </a:r>
              <a:endParaRPr lang="ja-JP" altLang="en-US" sz="1800" dirty="0">
                <a:ea typeface="ＭＳ Ｐゴシック" pitchFamily="50" charset="-128"/>
              </a:endParaRPr>
            </a:p>
          </p:txBody>
        </p:sp>
        <p:sp>
          <p:nvSpPr>
            <p:cNvPr id="23" name="Text Box 69"/>
            <p:cNvSpPr txBox="1">
              <a:spLocks noChangeArrowheads="1"/>
            </p:cNvSpPr>
            <p:nvPr/>
          </p:nvSpPr>
          <p:spPr bwMode="auto">
            <a:xfrm>
              <a:off x="1287463" y="4165600"/>
              <a:ext cx="20462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eaLnBrk="1" hangingPunct="1"/>
              <a:r>
                <a:rPr lang="en-US" altLang="ja-JP" sz="1800" b="1" dirty="0">
                  <a:solidFill>
                    <a:srgbClr val="FFFFFF"/>
                  </a:solidFill>
                  <a:ea typeface="ＭＳ 明朝" pitchFamily="17" charset="-128"/>
                </a:rPr>
                <a:t>Subsurface crack</a:t>
              </a:r>
              <a:endParaRPr lang="en-US" altLang="ja-JP" sz="1800" dirty="0">
                <a:ea typeface="ＭＳ Ｐゴシック" pitchFamily="50" charset="-128"/>
              </a:endParaRPr>
            </a:p>
          </p:txBody>
        </p:sp>
        <p:sp>
          <p:nvSpPr>
            <p:cNvPr id="24" name="Rectangle 97"/>
            <p:cNvSpPr>
              <a:spLocks noChangeArrowheads="1"/>
            </p:cNvSpPr>
            <p:nvPr/>
          </p:nvSpPr>
          <p:spPr bwMode="auto">
            <a:xfrm>
              <a:off x="3419475" y="5622925"/>
              <a:ext cx="1441450" cy="6477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r>
                <a:rPr lang="ja-JP" altLang="en-US">
                  <a:solidFill>
                    <a:srgbClr val="FF0000"/>
                  </a:solidFill>
                  <a:latin typeface="Arial" charset="0"/>
                </a:rPr>
                <a:t>延性領域</a:t>
              </a:r>
            </a:p>
            <a:p>
              <a:endParaRPr lang="en-US" altLang="ja-JP">
                <a:ea typeface="ＭＳ Ｐゴシック" pitchFamily="50" charset="-128"/>
              </a:endParaRPr>
            </a:p>
          </p:txBody>
        </p:sp>
        <p:sp>
          <p:nvSpPr>
            <p:cNvPr id="25" name="Rectangle 101"/>
            <p:cNvSpPr>
              <a:spLocks noChangeArrowheads="1"/>
            </p:cNvSpPr>
            <p:nvPr/>
          </p:nvSpPr>
          <p:spPr bwMode="auto">
            <a:xfrm>
              <a:off x="3492500" y="5856288"/>
              <a:ext cx="128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tLang="ja-JP">
                  <a:ea typeface="ＭＳ Ｐゴシック" pitchFamily="50" charset="-128"/>
                </a:rPr>
                <a:t>70.51µm</a:t>
              </a:r>
            </a:p>
          </p:txBody>
        </p:sp>
        <p:sp>
          <p:nvSpPr>
            <p:cNvPr id="26" name="Rectangle 108"/>
            <p:cNvSpPr>
              <a:spLocks noChangeArrowheads="1"/>
            </p:cNvSpPr>
            <p:nvPr/>
          </p:nvSpPr>
          <p:spPr bwMode="auto">
            <a:xfrm>
              <a:off x="1706563" y="6448452"/>
              <a:ext cx="1584325" cy="4064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4" tIns="45701" rIns="91394" bIns="45701" anchor="ctr"/>
            <a:lstStyle/>
            <a:p>
              <a:pPr defTabSz="911225"/>
              <a:r>
                <a:rPr lang="en-US" altLang="ja-JP" sz="1800" b="1" dirty="0">
                  <a:solidFill>
                    <a:srgbClr val="FFFFFF"/>
                  </a:solidFill>
                </a:rPr>
                <a:t> b) 96</a:t>
              </a:r>
              <a:r>
                <a:rPr lang="ja-JP" altLang="en-US" sz="1800" b="1" dirty="0">
                  <a:solidFill>
                    <a:srgbClr val="FFFFFF"/>
                  </a:solidFill>
                </a:rPr>
                <a:t>時間後</a:t>
              </a:r>
              <a:r>
                <a:rPr lang="ja-JP" altLang="en-US" sz="1800" b="1" dirty="0">
                  <a:solidFill>
                    <a:srgbClr val="FFFFFF"/>
                  </a:solidFill>
                  <a:latin typeface="Arial" charset="0"/>
                  <a:ea typeface="ＭＳ Ｐゴシック" pitchFamily="50" charset="-128"/>
                </a:rPr>
                <a:t>　</a:t>
              </a:r>
            </a:p>
          </p:txBody>
        </p:sp>
      </p:grpSp>
      <p:grpSp>
        <p:nvGrpSpPr>
          <p:cNvPr id="27" name="グループ化 26"/>
          <p:cNvGrpSpPr/>
          <p:nvPr/>
        </p:nvGrpSpPr>
        <p:grpSpPr>
          <a:xfrm>
            <a:off x="613635" y="1201120"/>
            <a:ext cx="4592637" cy="2257542"/>
            <a:chOff x="195263" y="1371600"/>
            <a:chExt cx="4953000" cy="2710773"/>
          </a:xfrm>
        </p:grpSpPr>
        <p:pic>
          <p:nvPicPr>
            <p:cNvPr id="28" name="Picture 74" descr="試作02"/>
            <p:cNvPicPr>
              <a:picLocks noChangeAspect="1" noChangeArrowheads="1"/>
            </p:cNvPicPr>
            <p:nvPr/>
          </p:nvPicPr>
          <p:blipFill>
            <a:blip r:embed="rId2">
              <a:extLst>
                <a:ext uri="{28A0092B-C50C-407E-A947-70E740481C1C}">
                  <a14:useLocalDpi xmlns:a14="http://schemas.microsoft.com/office/drawing/2010/main" val="0"/>
                </a:ext>
              </a:extLst>
            </a:blip>
            <a:srcRect t="92831" r="12601" b="847"/>
            <a:stretch>
              <a:fillRect/>
            </a:stretch>
          </p:blipFill>
          <p:spPr bwMode="auto">
            <a:xfrm>
              <a:off x="204788" y="1414463"/>
              <a:ext cx="4797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75"/>
            <p:cNvSpPr>
              <a:spLocks noEditPoints="1"/>
            </p:cNvSpPr>
            <p:nvPr/>
          </p:nvSpPr>
          <p:spPr bwMode="auto">
            <a:xfrm>
              <a:off x="277813" y="3449638"/>
              <a:ext cx="3211512" cy="131762"/>
            </a:xfrm>
            <a:custGeom>
              <a:avLst/>
              <a:gdLst>
                <a:gd name="T0" fmla="*/ 2147483647 w 3011"/>
                <a:gd name="T1" fmla="*/ 2147483647 h 123"/>
                <a:gd name="T2" fmla="*/ 2147483647 w 3011"/>
                <a:gd name="T3" fmla="*/ 2147483647 h 123"/>
                <a:gd name="T4" fmla="*/ 2147483647 w 3011"/>
                <a:gd name="T5" fmla="*/ 2147483647 h 123"/>
                <a:gd name="T6" fmla="*/ 2147483647 w 3011"/>
                <a:gd name="T7" fmla="*/ 2147483647 h 123"/>
                <a:gd name="T8" fmla="*/ 2147483647 w 3011"/>
                <a:gd name="T9" fmla="*/ 2147483647 h 123"/>
                <a:gd name="T10" fmla="*/ 2147483647 w 3011"/>
                <a:gd name="T11" fmla="*/ 2147483647 h 123"/>
                <a:gd name="T12" fmla="*/ 2147483647 w 3011"/>
                <a:gd name="T13" fmla="*/ 2147483647 h 123"/>
                <a:gd name="T14" fmla="*/ 0 w 3011"/>
                <a:gd name="T15" fmla="*/ 2147483647 h 123"/>
                <a:gd name="T16" fmla="*/ 2147483647 w 3011"/>
                <a:gd name="T17" fmla="*/ 0 h 123"/>
                <a:gd name="T18" fmla="*/ 2147483647 w 3011"/>
                <a:gd name="T19" fmla="*/ 2147483647 h 123"/>
                <a:gd name="T20" fmla="*/ 2147483647 w 3011"/>
                <a:gd name="T21" fmla="*/ 2147483647 h 123"/>
                <a:gd name="T22" fmla="*/ 2147483647 w 3011"/>
                <a:gd name="T23" fmla="*/ 0 h 123"/>
                <a:gd name="T24" fmla="*/ 2147483647 w 3011"/>
                <a:gd name="T25" fmla="*/ 2147483647 h 123"/>
                <a:gd name="T26" fmla="*/ 2147483647 w 3011"/>
                <a:gd name="T27" fmla="*/ 2147483647 h 123"/>
                <a:gd name="T28" fmla="*/ 2147483647 w 3011"/>
                <a:gd name="T29" fmla="*/ 2147483647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11"/>
                <a:gd name="T46" fmla="*/ 0 h 123"/>
                <a:gd name="T47" fmla="*/ 3011 w 3011"/>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11" h="123">
                  <a:moveTo>
                    <a:pt x="80" y="41"/>
                  </a:moveTo>
                  <a:lnTo>
                    <a:pt x="2931" y="41"/>
                  </a:lnTo>
                  <a:lnTo>
                    <a:pt x="2931" y="82"/>
                  </a:lnTo>
                  <a:lnTo>
                    <a:pt x="80" y="82"/>
                  </a:lnTo>
                  <a:lnTo>
                    <a:pt x="80" y="41"/>
                  </a:lnTo>
                  <a:close/>
                  <a:moveTo>
                    <a:pt x="80" y="62"/>
                  </a:moveTo>
                  <a:lnTo>
                    <a:pt x="121" y="123"/>
                  </a:lnTo>
                  <a:lnTo>
                    <a:pt x="0" y="62"/>
                  </a:lnTo>
                  <a:lnTo>
                    <a:pt x="121" y="0"/>
                  </a:lnTo>
                  <a:lnTo>
                    <a:pt x="80" y="62"/>
                  </a:lnTo>
                  <a:close/>
                  <a:moveTo>
                    <a:pt x="2931" y="62"/>
                  </a:moveTo>
                  <a:lnTo>
                    <a:pt x="2891" y="0"/>
                  </a:lnTo>
                  <a:lnTo>
                    <a:pt x="3011" y="62"/>
                  </a:lnTo>
                  <a:lnTo>
                    <a:pt x="2891" y="123"/>
                  </a:lnTo>
                  <a:lnTo>
                    <a:pt x="2931" y="62"/>
                  </a:lnTo>
                  <a:close/>
                </a:path>
              </a:pathLst>
            </a:custGeom>
            <a:solidFill>
              <a:srgbClr val="FFFFFF"/>
            </a:solidFill>
            <a:ln w="635">
              <a:solidFill>
                <a:srgbClr val="FFFFFF"/>
              </a:solidFill>
              <a:bevel/>
              <a:headEnd/>
              <a:tailEnd/>
            </a:ln>
          </p:spPr>
          <p:txBody>
            <a:bodyPr/>
            <a:lstStyle/>
            <a:p>
              <a:endParaRPr lang="ja-JP" altLang="en-US"/>
            </a:p>
          </p:txBody>
        </p:sp>
        <p:sp>
          <p:nvSpPr>
            <p:cNvPr id="30" name="Line 76"/>
            <p:cNvSpPr>
              <a:spLocks noChangeShapeType="1"/>
            </p:cNvSpPr>
            <p:nvPr/>
          </p:nvSpPr>
          <p:spPr bwMode="auto">
            <a:xfrm>
              <a:off x="979488" y="1693863"/>
              <a:ext cx="1587" cy="1155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 name="Line 77"/>
            <p:cNvSpPr>
              <a:spLocks noChangeShapeType="1"/>
            </p:cNvSpPr>
            <p:nvPr/>
          </p:nvSpPr>
          <p:spPr bwMode="auto">
            <a:xfrm>
              <a:off x="3622675" y="1693863"/>
              <a:ext cx="0" cy="1905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 name="Line 78"/>
            <p:cNvSpPr>
              <a:spLocks noChangeShapeType="1"/>
            </p:cNvSpPr>
            <p:nvPr/>
          </p:nvSpPr>
          <p:spPr bwMode="auto">
            <a:xfrm>
              <a:off x="4689475" y="2046288"/>
              <a:ext cx="6350" cy="152876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3" name="Freeform 79"/>
            <p:cNvSpPr>
              <a:spLocks noEditPoints="1"/>
            </p:cNvSpPr>
            <p:nvPr/>
          </p:nvSpPr>
          <p:spPr bwMode="auto">
            <a:xfrm>
              <a:off x="1135063" y="1700213"/>
              <a:ext cx="2316162" cy="131762"/>
            </a:xfrm>
            <a:custGeom>
              <a:avLst/>
              <a:gdLst>
                <a:gd name="T0" fmla="*/ 2147483647 w 2172"/>
                <a:gd name="T1" fmla="*/ 2147483647 h 123"/>
                <a:gd name="T2" fmla="*/ 2147483647 w 2172"/>
                <a:gd name="T3" fmla="*/ 2147483647 h 123"/>
                <a:gd name="T4" fmla="*/ 2147483647 w 2172"/>
                <a:gd name="T5" fmla="*/ 2147483647 h 123"/>
                <a:gd name="T6" fmla="*/ 2147483647 w 2172"/>
                <a:gd name="T7" fmla="*/ 2147483647 h 123"/>
                <a:gd name="T8" fmla="*/ 2147483647 w 2172"/>
                <a:gd name="T9" fmla="*/ 2147483647 h 123"/>
                <a:gd name="T10" fmla="*/ 2147483647 w 2172"/>
                <a:gd name="T11" fmla="*/ 2147483647 h 123"/>
                <a:gd name="T12" fmla="*/ 2147483647 w 2172"/>
                <a:gd name="T13" fmla="*/ 2147483647 h 123"/>
                <a:gd name="T14" fmla="*/ 0 w 2172"/>
                <a:gd name="T15" fmla="*/ 2147483647 h 123"/>
                <a:gd name="T16" fmla="*/ 2147483647 w 2172"/>
                <a:gd name="T17" fmla="*/ 0 h 123"/>
                <a:gd name="T18" fmla="*/ 2147483647 w 2172"/>
                <a:gd name="T19" fmla="*/ 2147483647 h 123"/>
                <a:gd name="T20" fmla="*/ 2147483647 w 2172"/>
                <a:gd name="T21" fmla="*/ 2147483647 h 123"/>
                <a:gd name="T22" fmla="*/ 2147483647 w 2172"/>
                <a:gd name="T23" fmla="*/ 0 h 123"/>
                <a:gd name="T24" fmla="*/ 2147483647 w 2172"/>
                <a:gd name="T25" fmla="*/ 2147483647 h 123"/>
                <a:gd name="T26" fmla="*/ 2147483647 w 2172"/>
                <a:gd name="T27" fmla="*/ 2147483647 h 123"/>
                <a:gd name="T28" fmla="*/ 2147483647 w 2172"/>
                <a:gd name="T29" fmla="*/ 2147483647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2"/>
                <a:gd name="T46" fmla="*/ 0 h 123"/>
                <a:gd name="T47" fmla="*/ 2172 w 2172"/>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2" h="123">
                  <a:moveTo>
                    <a:pt x="80" y="41"/>
                  </a:moveTo>
                  <a:lnTo>
                    <a:pt x="2092" y="41"/>
                  </a:lnTo>
                  <a:lnTo>
                    <a:pt x="2092" y="82"/>
                  </a:lnTo>
                  <a:lnTo>
                    <a:pt x="80" y="82"/>
                  </a:lnTo>
                  <a:lnTo>
                    <a:pt x="80" y="41"/>
                  </a:lnTo>
                  <a:close/>
                  <a:moveTo>
                    <a:pt x="80" y="61"/>
                  </a:moveTo>
                  <a:lnTo>
                    <a:pt x="120" y="123"/>
                  </a:lnTo>
                  <a:lnTo>
                    <a:pt x="0" y="61"/>
                  </a:lnTo>
                  <a:lnTo>
                    <a:pt x="120" y="0"/>
                  </a:lnTo>
                  <a:lnTo>
                    <a:pt x="80" y="61"/>
                  </a:lnTo>
                  <a:close/>
                  <a:moveTo>
                    <a:pt x="2092" y="61"/>
                  </a:moveTo>
                  <a:lnTo>
                    <a:pt x="2051" y="0"/>
                  </a:lnTo>
                  <a:lnTo>
                    <a:pt x="2172" y="61"/>
                  </a:lnTo>
                  <a:lnTo>
                    <a:pt x="2051" y="123"/>
                  </a:lnTo>
                  <a:lnTo>
                    <a:pt x="2092" y="61"/>
                  </a:lnTo>
                  <a:close/>
                </a:path>
              </a:pathLst>
            </a:custGeom>
            <a:solidFill>
              <a:srgbClr val="FFFFFF"/>
            </a:solidFill>
            <a:ln w="635">
              <a:solidFill>
                <a:srgbClr val="FFFFFF"/>
              </a:solidFill>
              <a:bevel/>
              <a:headEnd/>
              <a:tailEnd/>
            </a:ln>
          </p:spPr>
          <p:txBody>
            <a:bodyPr/>
            <a:lstStyle/>
            <a:p>
              <a:endParaRPr lang="ja-JP" altLang="en-US"/>
            </a:p>
          </p:txBody>
        </p:sp>
        <p:sp>
          <p:nvSpPr>
            <p:cNvPr id="34" name="Freeform 80"/>
            <p:cNvSpPr>
              <a:spLocks noEditPoints="1"/>
            </p:cNvSpPr>
            <p:nvPr/>
          </p:nvSpPr>
          <p:spPr bwMode="auto">
            <a:xfrm>
              <a:off x="3643313" y="3455988"/>
              <a:ext cx="998537" cy="130175"/>
            </a:xfrm>
            <a:custGeom>
              <a:avLst/>
              <a:gdLst>
                <a:gd name="T0" fmla="*/ 2147483647 w 936"/>
                <a:gd name="T1" fmla="*/ 2147483647 h 122"/>
                <a:gd name="T2" fmla="*/ 2147483647 w 936"/>
                <a:gd name="T3" fmla="*/ 2147483647 h 122"/>
                <a:gd name="T4" fmla="*/ 2147483647 w 936"/>
                <a:gd name="T5" fmla="*/ 2147483647 h 122"/>
                <a:gd name="T6" fmla="*/ 2147483647 w 936"/>
                <a:gd name="T7" fmla="*/ 2147483647 h 122"/>
                <a:gd name="T8" fmla="*/ 2147483647 w 936"/>
                <a:gd name="T9" fmla="*/ 2147483647 h 122"/>
                <a:gd name="T10" fmla="*/ 2147483647 w 936"/>
                <a:gd name="T11" fmla="*/ 2147483647 h 122"/>
                <a:gd name="T12" fmla="*/ 2147483647 w 936"/>
                <a:gd name="T13" fmla="*/ 2147483647 h 122"/>
                <a:gd name="T14" fmla="*/ 0 w 936"/>
                <a:gd name="T15" fmla="*/ 2147483647 h 122"/>
                <a:gd name="T16" fmla="*/ 2147483647 w 936"/>
                <a:gd name="T17" fmla="*/ 0 h 122"/>
                <a:gd name="T18" fmla="*/ 2147483647 w 936"/>
                <a:gd name="T19" fmla="*/ 2147483647 h 122"/>
                <a:gd name="T20" fmla="*/ 2147483647 w 936"/>
                <a:gd name="T21" fmla="*/ 2147483647 h 122"/>
                <a:gd name="T22" fmla="*/ 2147483647 w 936"/>
                <a:gd name="T23" fmla="*/ 0 h 122"/>
                <a:gd name="T24" fmla="*/ 2147483647 w 936"/>
                <a:gd name="T25" fmla="*/ 2147483647 h 122"/>
                <a:gd name="T26" fmla="*/ 2147483647 w 936"/>
                <a:gd name="T27" fmla="*/ 2147483647 h 122"/>
                <a:gd name="T28" fmla="*/ 2147483647 w 936"/>
                <a:gd name="T29" fmla="*/ 2147483647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6"/>
                <a:gd name="T46" fmla="*/ 0 h 122"/>
                <a:gd name="T47" fmla="*/ 936 w 936"/>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6" h="122">
                  <a:moveTo>
                    <a:pt x="80" y="40"/>
                  </a:moveTo>
                  <a:lnTo>
                    <a:pt x="855" y="40"/>
                  </a:lnTo>
                  <a:lnTo>
                    <a:pt x="855" y="81"/>
                  </a:lnTo>
                  <a:lnTo>
                    <a:pt x="80" y="81"/>
                  </a:lnTo>
                  <a:lnTo>
                    <a:pt x="80" y="40"/>
                  </a:lnTo>
                  <a:close/>
                  <a:moveTo>
                    <a:pt x="80" y="61"/>
                  </a:moveTo>
                  <a:lnTo>
                    <a:pt x="120" y="122"/>
                  </a:lnTo>
                  <a:lnTo>
                    <a:pt x="0" y="61"/>
                  </a:lnTo>
                  <a:lnTo>
                    <a:pt x="120" y="0"/>
                  </a:lnTo>
                  <a:lnTo>
                    <a:pt x="80" y="61"/>
                  </a:lnTo>
                  <a:close/>
                  <a:moveTo>
                    <a:pt x="855" y="61"/>
                  </a:moveTo>
                  <a:lnTo>
                    <a:pt x="815" y="0"/>
                  </a:lnTo>
                  <a:lnTo>
                    <a:pt x="936" y="61"/>
                  </a:lnTo>
                  <a:lnTo>
                    <a:pt x="815" y="122"/>
                  </a:lnTo>
                  <a:lnTo>
                    <a:pt x="855" y="61"/>
                  </a:lnTo>
                  <a:close/>
                </a:path>
              </a:pathLst>
            </a:custGeom>
            <a:solidFill>
              <a:srgbClr val="FFFFFF"/>
            </a:solidFill>
            <a:ln w="635">
              <a:solidFill>
                <a:srgbClr val="FFFFFF"/>
              </a:solidFill>
              <a:bevel/>
              <a:headEnd/>
              <a:tailEnd/>
            </a:ln>
          </p:spPr>
          <p:txBody>
            <a:bodyPr/>
            <a:lstStyle/>
            <a:p>
              <a:endParaRPr lang="ja-JP" altLang="en-US"/>
            </a:p>
          </p:txBody>
        </p:sp>
        <p:pic>
          <p:nvPicPr>
            <p:cNvPr id="35"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3" y="1589088"/>
              <a:ext cx="4729162"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Line 82"/>
            <p:cNvSpPr>
              <a:spLocks noChangeShapeType="1"/>
            </p:cNvSpPr>
            <p:nvPr/>
          </p:nvSpPr>
          <p:spPr bwMode="auto">
            <a:xfrm>
              <a:off x="1076325" y="1693863"/>
              <a:ext cx="1588" cy="1155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 name="Line 83"/>
            <p:cNvSpPr>
              <a:spLocks noChangeShapeType="1"/>
            </p:cNvSpPr>
            <p:nvPr/>
          </p:nvSpPr>
          <p:spPr bwMode="auto">
            <a:xfrm>
              <a:off x="3622675" y="1693863"/>
              <a:ext cx="0" cy="1905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 name="Line 84"/>
            <p:cNvSpPr>
              <a:spLocks noChangeShapeType="1"/>
            </p:cNvSpPr>
            <p:nvPr/>
          </p:nvSpPr>
          <p:spPr bwMode="auto">
            <a:xfrm>
              <a:off x="4689475" y="2046288"/>
              <a:ext cx="6350" cy="152876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 name="Freeform 85"/>
            <p:cNvSpPr>
              <a:spLocks noEditPoints="1"/>
            </p:cNvSpPr>
            <p:nvPr/>
          </p:nvSpPr>
          <p:spPr bwMode="auto">
            <a:xfrm>
              <a:off x="1193800" y="1700213"/>
              <a:ext cx="2314575" cy="131762"/>
            </a:xfrm>
            <a:custGeom>
              <a:avLst/>
              <a:gdLst>
                <a:gd name="T0" fmla="*/ 2147483647 w 2172"/>
                <a:gd name="T1" fmla="*/ 2147483647 h 123"/>
                <a:gd name="T2" fmla="*/ 2147483647 w 2172"/>
                <a:gd name="T3" fmla="*/ 2147483647 h 123"/>
                <a:gd name="T4" fmla="*/ 2147483647 w 2172"/>
                <a:gd name="T5" fmla="*/ 2147483647 h 123"/>
                <a:gd name="T6" fmla="*/ 2147483647 w 2172"/>
                <a:gd name="T7" fmla="*/ 2147483647 h 123"/>
                <a:gd name="T8" fmla="*/ 2147483647 w 2172"/>
                <a:gd name="T9" fmla="*/ 2147483647 h 123"/>
                <a:gd name="T10" fmla="*/ 2147483647 w 2172"/>
                <a:gd name="T11" fmla="*/ 2147483647 h 123"/>
                <a:gd name="T12" fmla="*/ 2147483647 w 2172"/>
                <a:gd name="T13" fmla="*/ 2147483647 h 123"/>
                <a:gd name="T14" fmla="*/ 0 w 2172"/>
                <a:gd name="T15" fmla="*/ 2147483647 h 123"/>
                <a:gd name="T16" fmla="*/ 2147483647 w 2172"/>
                <a:gd name="T17" fmla="*/ 0 h 123"/>
                <a:gd name="T18" fmla="*/ 2147483647 w 2172"/>
                <a:gd name="T19" fmla="*/ 2147483647 h 123"/>
                <a:gd name="T20" fmla="*/ 2147483647 w 2172"/>
                <a:gd name="T21" fmla="*/ 2147483647 h 123"/>
                <a:gd name="T22" fmla="*/ 2147483647 w 2172"/>
                <a:gd name="T23" fmla="*/ 0 h 123"/>
                <a:gd name="T24" fmla="*/ 2147483647 w 2172"/>
                <a:gd name="T25" fmla="*/ 2147483647 h 123"/>
                <a:gd name="T26" fmla="*/ 2147483647 w 2172"/>
                <a:gd name="T27" fmla="*/ 2147483647 h 123"/>
                <a:gd name="T28" fmla="*/ 2147483647 w 2172"/>
                <a:gd name="T29" fmla="*/ 2147483647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2"/>
                <a:gd name="T46" fmla="*/ 0 h 123"/>
                <a:gd name="T47" fmla="*/ 2172 w 2172"/>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2" h="123">
                  <a:moveTo>
                    <a:pt x="80" y="41"/>
                  </a:moveTo>
                  <a:lnTo>
                    <a:pt x="2092" y="41"/>
                  </a:lnTo>
                  <a:lnTo>
                    <a:pt x="2092" y="82"/>
                  </a:lnTo>
                  <a:lnTo>
                    <a:pt x="80" y="82"/>
                  </a:lnTo>
                  <a:lnTo>
                    <a:pt x="80" y="41"/>
                  </a:lnTo>
                  <a:close/>
                  <a:moveTo>
                    <a:pt x="80" y="61"/>
                  </a:moveTo>
                  <a:lnTo>
                    <a:pt x="120" y="123"/>
                  </a:lnTo>
                  <a:lnTo>
                    <a:pt x="0" y="61"/>
                  </a:lnTo>
                  <a:lnTo>
                    <a:pt x="120" y="0"/>
                  </a:lnTo>
                  <a:lnTo>
                    <a:pt x="80" y="61"/>
                  </a:lnTo>
                  <a:close/>
                  <a:moveTo>
                    <a:pt x="2092" y="61"/>
                  </a:moveTo>
                  <a:lnTo>
                    <a:pt x="2051" y="0"/>
                  </a:lnTo>
                  <a:lnTo>
                    <a:pt x="2172" y="61"/>
                  </a:lnTo>
                  <a:lnTo>
                    <a:pt x="2051" y="123"/>
                  </a:lnTo>
                  <a:lnTo>
                    <a:pt x="2092" y="61"/>
                  </a:lnTo>
                  <a:close/>
                </a:path>
              </a:pathLst>
            </a:custGeom>
            <a:solidFill>
              <a:srgbClr val="FFFFFF"/>
            </a:solidFill>
            <a:ln w="635">
              <a:solidFill>
                <a:srgbClr val="FFFFFF"/>
              </a:solidFill>
              <a:bevel/>
              <a:headEnd/>
              <a:tailEnd/>
            </a:ln>
          </p:spPr>
          <p:txBody>
            <a:bodyPr/>
            <a:lstStyle/>
            <a:p>
              <a:endParaRPr lang="ja-JP" altLang="en-US"/>
            </a:p>
          </p:txBody>
        </p:sp>
        <p:pic>
          <p:nvPicPr>
            <p:cNvPr id="40" name="Picture 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1595438"/>
              <a:ext cx="6350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87"/>
            <p:cNvSpPr txBox="1">
              <a:spLocks noChangeArrowheads="1"/>
            </p:cNvSpPr>
            <p:nvPr/>
          </p:nvSpPr>
          <p:spPr bwMode="auto">
            <a:xfrm>
              <a:off x="1243013" y="1419225"/>
              <a:ext cx="20478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eaLnBrk="1" hangingPunct="1"/>
              <a:r>
                <a:rPr lang="en-US" altLang="ja-JP" sz="1800" b="1" dirty="0">
                  <a:solidFill>
                    <a:srgbClr val="FFFFFF"/>
                  </a:solidFill>
                  <a:ea typeface="ＭＳ 明朝" pitchFamily="17" charset="-128"/>
                </a:rPr>
                <a:t>Subsurface crack</a:t>
              </a:r>
              <a:endParaRPr lang="en-US" altLang="ja-JP" sz="1800" dirty="0">
                <a:ea typeface="ＭＳ Ｐゴシック" pitchFamily="50" charset="-128"/>
              </a:endParaRPr>
            </a:p>
          </p:txBody>
        </p:sp>
        <p:sp>
          <p:nvSpPr>
            <p:cNvPr id="42" name="Freeform 88"/>
            <p:cNvSpPr>
              <a:spLocks noEditPoints="1"/>
            </p:cNvSpPr>
            <p:nvPr/>
          </p:nvSpPr>
          <p:spPr bwMode="auto">
            <a:xfrm>
              <a:off x="288925" y="3257550"/>
              <a:ext cx="3209925" cy="130175"/>
            </a:xfrm>
            <a:custGeom>
              <a:avLst/>
              <a:gdLst>
                <a:gd name="T0" fmla="*/ 2147483647 w 3011"/>
                <a:gd name="T1" fmla="*/ 2147483647 h 122"/>
                <a:gd name="T2" fmla="*/ 2147483647 w 3011"/>
                <a:gd name="T3" fmla="*/ 2147483647 h 122"/>
                <a:gd name="T4" fmla="*/ 2147483647 w 3011"/>
                <a:gd name="T5" fmla="*/ 2147483647 h 122"/>
                <a:gd name="T6" fmla="*/ 2147483647 w 3011"/>
                <a:gd name="T7" fmla="*/ 2147483647 h 122"/>
                <a:gd name="T8" fmla="*/ 2147483647 w 3011"/>
                <a:gd name="T9" fmla="*/ 2147483647 h 122"/>
                <a:gd name="T10" fmla="*/ 2147483647 w 3011"/>
                <a:gd name="T11" fmla="*/ 2147483647 h 122"/>
                <a:gd name="T12" fmla="*/ 2147483647 w 3011"/>
                <a:gd name="T13" fmla="*/ 2147483647 h 122"/>
                <a:gd name="T14" fmla="*/ 0 w 3011"/>
                <a:gd name="T15" fmla="*/ 2147483647 h 122"/>
                <a:gd name="T16" fmla="*/ 2147483647 w 3011"/>
                <a:gd name="T17" fmla="*/ 0 h 122"/>
                <a:gd name="T18" fmla="*/ 2147483647 w 3011"/>
                <a:gd name="T19" fmla="*/ 2147483647 h 122"/>
                <a:gd name="T20" fmla="*/ 2147483647 w 3011"/>
                <a:gd name="T21" fmla="*/ 2147483647 h 122"/>
                <a:gd name="T22" fmla="*/ 2147483647 w 3011"/>
                <a:gd name="T23" fmla="*/ 0 h 122"/>
                <a:gd name="T24" fmla="*/ 2147483647 w 3011"/>
                <a:gd name="T25" fmla="*/ 2147483647 h 122"/>
                <a:gd name="T26" fmla="*/ 2147483647 w 3011"/>
                <a:gd name="T27" fmla="*/ 2147483647 h 122"/>
                <a:gd name="T28" fmla="*/ 2147483647 w 3011"/>
                <a:gd name="T29" fmla="*/ 2147483647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11"/>
                <a:gd name="T46" fmla="*/ 0 h 122"/>
                <a:gd name="T47" fmla="*/ 3011 w 3011"/>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11" h="122">
                  <a:moveTo>
                    <a:pt x="80" y="41"/>
                  </a:moveTo>
                  <a:lnTo>
                    <a:pt x="2931" y="41"/>
                  </a:lnTo>
                  <a:lnTo>
                    <a:pt x="2931" y="82"/>
                  </a:lnTo>
                  <a:lnTo>
                    <a:pt x="80" y="82"/>
                  </a:lnTo>
                  <a:lnTo>
                    <a:pt x="80" y="41"/>
                  </a:lnTo>
                  <a:close/>
                  <a:moveTo>
                    <a:pt x="80" y="61"/>
                  </a:moveTo>
                  <a:lnTo>
                    <a:pt x="121" y="122"/>
                  </a:lnTo>
                  <a:lnTo>
                    <a:pt x="0" y="61"/>
                  </a:lnTo>
                  <a:lnTo>
                    <a:pt x="121" y="0"/>
                  </a:lnTo>
                  <a:lnTo>
                    <a:pt x="80" y="61"/>
                  </a:lnTo>
                  <a:close/>
                  <a:moveTo>
                    <a:pt x="2931" y="61"/>
                  </a:moveTo>
                  <a:lnTo>
                    <a:pt x="2891" y="0"/>
                  </a:lnTo>
                  <a:lnTo>
                    <a:pt x="3011" y="61"/>
                  </a:lnTo>
                  <a:lnTo>
                    <a:pt x="2891" y="122"/>
                  </a:lnTo>
                  <a:lnTo>
                    <a:pt x="2931" y="61"/>
                  </a:lnTo>
                  <a:close/>
                </a:path>
              </a:pathLst>
            </a:custGeom>
            <a:solidFill>
              <a:srgbClr val="FFFFFF"/>
            </a:solidFill>
            <a:ln w="635">
              <a:solidFill>
                <a:srgbClr val="FFFFFF"/>
              </a:solidFill>
              <a:bevel/>
              <a:headEnd/>
              <a:tailEnd/>
            </a:ln>
          </p:spPr>
          <p:txBody>
            <a:bodyPr/>
            <a:lstStyle/>
            <a:p>
              <a:endParaRPr lang="ja-JP" altLang="en-US"/>
            </a:p>
          </p:txBody>
        </p:sp>
        <p:sp>
          <p:nvSpPr>
            <p:cNvPr id="43" name="Freeform 89"/>
            <p:cNvSpPr>
              <a:spLocks noEditPoints="1"/>
            </p:cNvSpPr>
            <p:nvPr/>
          </p:nvSpPr>
          <p:spPr bwMode="auto">
            <a:xfrm>
              <a:off x="3635375" y="2811463"/>
              <a:ext cx="996950" cy="130175"/>
            </a:xfrm>
            <a:custGeom>
              <a:avLst/>
              <a:gdLst>
                <a:gd name="T0" fmla="*/ 2147483647 w 936"/>
                <a:gd name="T1" fmla="*/ 2147483647 h 122"/>
                <a:gd name="T2" fmla="*/ 2147483647 w 936"/>
                <a:gd name="T3" fmla="*/ 2147483647 h 122"/>
                <a:gd name="T4" fmla="*/ 2147483647 w 936"/>
                <a:gd name="T5" fmla="*/ 2147483647 h 122"/>
                <a:gd name="T6" fmla="*/ 2147483647 w 936"/>
                <a:gd name="T7" fmla="*/ 2147483647 h 122"/>
                <a:gd name="T8" fmla="*/ 2147483647 w 936"/>
                <a:gd name="T9" fmla="*/ 2147483647 h 122"/>
                <a:gd name="T10" fmla="*/ 2147483647 w 936"/>
                <a:gd name="T11" fmla="*/ 2147483647 h 122"/>
                <a:gd name="T12" fmla="*/ 2147483647 w 936"/>
                <a:gd name="T13" fmla="*/ 2147483647 h 122"/>
                <a:gd name="T14" fmla="*/ 0 w 936"/>
                <a:gd name="T15" fmla="*/ 2147483647 h 122"/>
                <a:gd name="T16" fmla="*/ 2147483647 w 936"/>
                <a:gd name="T17" fmla="*/ 0 h 122"/>
                <a:gd name="T18" fmla="*/ 2147483647 w 936"/>
                <a:gd name="T19" fmla="*/ 2147483647 h 122"/>
                <a:gd name="T20" fmla="*/ 2147483647 w 936"/>
                <a:gd name="T21" fmla="*/ 2147483647 h 122"/>
                <a:gd name="T22" fmla="*/ 2147483647 w 936"/>
                <a:gd name="T23" fmla="*/ 0 h 122"/>
                <a:gd name="T24" fmla="*/ 2147483647 w 936"/>
                <a:gd name="T25" fmla="*/ 2147483647 h 122"/>
                <a:gd name="T26" fmla="*/ 2147483647 w 936"/>
                <a:gd name="T27" fmla="*/ 2147483647 h 122"/>
                <a:gd name="T28" fmla="*/ 2147483647 w 936"/>
                <a:gd name="T29" fmla="*/ 2147483647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6"/>
                <a:gd name="T46" fmla="*/ 0 h 122"/>
                <a:gd name="T47" fmla="*/ 936 w 936"/>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6" h="122">
                  <a:moveTo>
                    <a:pt x="80" y="40"/>
                  </a:moveTo>
                  <a:lnTo>
                    <a:pt x="855" y="40"/>
                  </a:lnTo>
                  <a:lnTo>
                    <a:pt x="855" y="81"/>
                  </a:lnTo>
                  <a:lnTo>
                    <a:pt x="80" y="81"/>
                  </a:lnTo>
                  <a:lnTo>
                    <a:pt x="80" y="40"/>
                  </a:lnTo>
                  <a:close/>
                  <a:moveTo>
                    <a:pt x="80" y="61"/>
                  </a:moveTo>
                  <a:lnTo>
                    <a:pt x="121" y="122"/>
                  </a:lnTo>
                  <a:lnTo>
                    <a:pt x="0" y="61"/>
                  </a:lnTo>
                  <a:lnTo>
                    <a:pt x="121" y="0"/>
                  </a:lnTo>
                  <a:lnTo>
                    <a:pt x="80" y="61"/>
                  </a:lnTo>
                  <a:close/>
                  <a:moveTo>
                    <a:pt x="855" y="61"/>
                  </a:moveTo>
                  <a:lnTo>
                    <a:pt x="815" y="0"/>
                  </a:lnTo>
                  <a:lnTo>
                    <a:pt x="936" y="61"/>
                  </a:lnTo>
                  <a:lnTo>
                    <a:pt x="815" y="122"/>
                  </a:lnTo>
                  <a:lnTo>
                    <a:pt x="855" y="61"/>
                  </a:lnTo>
                  <a:close/>
                </a:path>
              </a:pathLst>
            </a:custGeom>
            <a:solidFill>
              <a:srgbClr val="FF0000"/>
            </a:solidFill>
            <a:ln w="635">
              <a:solidFill>
                <a:srgbClr val="FFFFFF"/>
              </a:solidFill>
              <a:bevel/>
              <a:headEnd/>
              <a:tailEnd/>
            </a:ln>
          </p:spPr>
          <p:txBody>
            <a:bodyPr/>
            <a:lstStyle/>
            <a:p>
              <a:endParaRPr lang="ja-JP" altLang="en-US"/>
            </a:p>
          </p:txBody>
        </p:sp>
        <p:sp>
          <p:nvSpPr>
            <p:cNvPr id="44" name="Text Box 90"/>
            <p:cNvSpPr txBox="1">
              <a:spLocks noChangeArrowheads="1"/>
            </p:cNvSpPr>
            <p:nvPr/>
          </p:nvSpPr>
          <p:spPr bwMode="auto">
            <a:xfrm>
              <a:off x="1355725" y="3370263"/>
              <a:ext cx="1438848" cy="35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346" tIns="14173" rIns="28346" bIns="14173"/>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just" eaLnBrk="1" hangingPunct="1"/>
              <a:r>
                <a:rPr lang="ja-JP" altLang="en-US" sz="1800" b="1" dirty="0">
                  <a:solidFill>
                    <a:srgbClr val="FFFFFF"/>
                  </a:solidFill>
                  <a:latin typeface="Arial" charset="0"/>
                </a:rPr>
                <a:t>脆性領域</a:t>
              </a:r>
              <a:r>
                <a:rPr lang="ja-JP" altLang="en-US" sz="1800" b="1" dirty="0">
                  <a:solidFill>
                    <a:srgbClr val="FFFFFF"/>
                  </a:solidFill>
                  <a:latin typeface="Arial" charset="0"/>
                  <a:ea typeface="ＭＳ Ｐゴシック" pitchFamily="50" charset="-128"/>
                </a:rPr>
                <a:t> </a:t>
              </a:r>
              <a:endParaRPr lang="ja-JP" altLang="en-US" sz="1800" dirty="0">
                <a:ea typeface="ＭＳ Ｐゴシック" pitchFamily="50" charset="-128"/>
              </a:endParaRPr>
            </a:p>
          </p:txBody>
        </p:sp>
        <p:sp>
          <p:nvSpPr>
            <p:cNvPr id="45" name="Rectangle 92"/>
            <p:cNvSpPr>
              <a:spLocks noChangeArrowheads="1"/>
            </p:cNvSpPr>
            <p:nvPr/>
          </p:nvSpPr>
          <p:spPr bwMode="auto">
            <a:xfrm>
              <a:off x="4889500" y="1371600"/>
              <a:ext cx="258763" cy="26828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a:p>
          </p:txBody>
        </p:sp>
        <p:sp>
          <p:nvSpPr>
            <p:cNvPr id="46" name="Rectangle 96"/>
            <p:cNvSpPr>
              <a:spLocks noChangeArrowheads="1"/>
            </p:cNvSpPr>
            <p:nvPr/>
          </p:nvSpPr>
          <p:spPr bwMode="auto">
            <a:xfrm>
              <a:off x="3419475" y="2967038"/>
              <a:ext cx="1441450" cy="6477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r>
                <a:rPr lang="ja-JP" altLang="en-US">
                  <a:solidFill>
                    <a:srgbClr val="FF0000"/>
                  </a:solidFill>
                  <a:latin typeface="Arial" charset="0"/>
                </a:rPr>
                <a:t>延性領域</a:t>
              </a:r>
            </a:p>
            <a:p>
              <a:endParaRPr lang="en-US" altLang="ja-JP">
                <a:ea typeface="ＭＳ Ｐゴシック" pitchFamily="50" charset="-128"/>
              </a:endParaRPr>
            </a:p>
          </p:txBody>
        </p:sp>
        <p:sp>
          <p:nvSpPr>
            <p:cNvPr id="47" name="Rectangle 99"/>
            <p:cNvSpPr>
              <a:spLocks noChangeArrowheads="1"/>
            </p:cNvSpPr>
            <p:nvPr/>
          </p:nvSpPr>
          <p:spPr bwMode="auto">
            <a:xfrm>
              <a:off x="3505200" y="3182938"/>
              <a:ext cx="128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tLang="ja-JP">
                  <a:ea typeface="ＭＳ Ｐゴシック" pitchFamily="50" charset="-128"/>
                </a:rPr>
                <a:t>70.51µm</a:t>
              </a:r>
            </a:p>
          </p:txBody>
        </p:sp>
        <p:sp>
          <p:nvSpPr>
            <p:cNvPr id="48" name="Rectangle 102"/>
            <p:cNvSpPr>
              <a:spLocks noChangeArrowheads="1"/>
            </p:cNvSpPr>
            <p:nvPr/>
          </p:nvSpPr>
          <p:spPr bwMode="auto">
            <a:xfrm>
              <a:off x="1471561" y="3728360"/>
              <a:ext cx="2089150" cy="354013"/>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4" tIns="45701" rIns="91394" bIns="45701" anchor="ctr"/>
            <a:lstStyle/>
            <a:p>
              <a:pPr defTabSz="911225"/>
              <a:r>
                <a:rPr lang="en-US" altLang="ja-JP" sz="1800" b="1" dirty="0">
                  <a:solidFill>
                    <a:srgbClr val="FFFFFF"/>
                  </a:solidFill>
                  <a:latin typeface="Arial" charset="0"/>
                  <a:ea typeface="ＭＳ Ｐゴシック" pitchFamily="50" charset="-128"/>
                </a:rPr>
                <a:t> </a:t>
              </a:r>
              <a:r>
                <a:rPr lang="en-US" altLang="ja-JP" sz="1800" b="1" dirty="0">
                  <a:solidFill>
                    <a:srgbClr val="FFFFFF"/>
                  </a:solidFill>
                  <a:ea typeface="ＭＳ Ｐゴシック" pitchFamily="50" charset="-128"/>
                </a:rPr>
                <a:t>a</a:t>
              </a:r>
              <a:r>
                <a:rPr lang="en-US" altLang="ja-JP" sz="1800" b="1" dirty="0">
                  <a:solidFill>
                    <a:srgbClr val="FFFFFF"/>
                  </a:solidFill>
                  <a:latin typeface="Arial" charset="0"/>
                  <a:ea typeface="ＭＳ Ｐゴシック" pitchFamily="50" charset="-128"/>
                </a:rPr>
                <a:t>) </a:t>
              </a:r>
              <a:r>
                <a:rPr lang="ja-JP" altLang="en-US" sz="1800" b="1" dirty="0">
                  <a:solidFill>
                    <a:srgbClr val="FFFFFF"/>
                  </a:solidFill>
                  <a:latin typeface="Arial" charset="0"/>
                  <a:ea typeface="ＭＳ Ｐゴシック" pitchFamily="50" charset="-128"/>
                </a:rPr>
                <a:t>スクラッチ直後　</a:t>
              </a:r>
            </a:p>
          </p:txBody>
        </p:sp>
      </p:grpSp>
      <p:sp>
        <p:nvSpPr>
          <p:cNvPr id="3" name="テキスト ボックス 2"/>
          <p:cNvSpPr txBox="1"/>
          <p:nvPr/>
        </p:nvSpPr>
        <p:spPr>
          <a:xfrm>
            <a:off x="5364088" y="1745031"/>
            <a:ext cx="3196509" cy="3416320"/>
          </a:xfrm>
          <a:prstGeom prst="rect">
            <a:avLst/>
          </a:prstGeom>
          <a:noFill/>
        </p:spPr>
        <p:txBody>
          <a:bodyPr wrap="square" rtlCol="0">
            <a:spAutoFit/>
          </a:bodyPr>
          <a:lstStyle/>
          <a:p>
            <a:r>
              <a:rPr kumimoji="1" lang="ja-JP" altLang="en-US" sz="2400" dirty="0" smtClean="0"/>
              <a:t>延性領域長さは変化していない</a:t>
            </a:r>
            <a:endParaRPr kumimoji="1" lang="en-US" altLang="ja-JP" sz="2400" dirty="0" smtClean="0"/>
          </a:p>
          <a:p>
            <a:endParaRPr lang="en-US" altLang="ja-JP" sz="2400" dirty="0"/>
          </a:p>
          <a:p>
            <a:r>
              <a:rPr kumimoji="1" lang="ja-JP" altLang="en-US" sz="2400" dirty="0" smtClean="0"/>
              <a:t>サブサーフェスクラックの形状は変化している</a:t>
            </a:r>
            <a:endParaRPr kumimoji="1" lang="en-US" altLang="ja-JP" sz="2400" dirty="0" smtClean="0"/>
          </a:p>
          <a:p>
            <a:endParaRPr lang="en-US" altLang="ja-JP" sz="2400" dirty="0"/>
          </a:p>
          <a:p>
            <a:r>
              <a:rPr kumimoji="1" lang="ja-JP" altLang="en-US" sz="2400" dirty="0" smtClean="0"/>
              <a:t>　→</a:t>
            </a:r>
            <a:r>
              <a:rPr kumimoji="1" lang="en-US" altLang="ja-JP" sz="2400" dirty="0" smtClean="0"/>
              <a:t>Type B</a:t>
            </a:r>
          </a:p>
          <a:p>
            <a:endParaRPr lang="en-US" altLang="ja-JP" sz="2400" dirty="0"/>
          </a:p>
          <a:p>
            <a:r>
              <a:rPr kumimoji="1" lang="ja-JP" altLang="en-US" sz="2400" dirty="0" smtClean="0"/>
              <a:t>割合は小さい</a:t>
            </a:r>
            <a:endParaRPr kumimoji="1" lang="ja-JP" altLang="en-US" sz="2400" dirty="0"/>
          </a:p>
        </p:txBody>
      </p:sp>
    </p:spTree>
    <p:extLst>
      <p:ext uri="{BB962C8B-B14F-4D97-AF65-F5344CB8AC3E}">
        <p14:creationId xmlns:p14="http://schemas.microsoft.com/office/powerpoint/2010/main" val="25269026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31233" y="440668"/>
            <a:ext cx="6552728" cy="581025"/>
          </a:xfrm>
        </p:spPr>
        <p:txBody>
          <a:bodyPr/>
          <a:lstStyle/>
          <a:p>
            <a:r>
              <a:rPr lang="ja-JP" altLang="en-US" dirty="0" smtClean="0"/>
              <a:t>種々の環境下での遅れき裂</a:t>
            </a:r>
            <a:r>
              <a:rPr lang="ja-JP" altLang="en-US" dirty="0"/>
              <a:t>進展</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en-US" altLang="ja-JP" dirty="0" smtClean="0"/>
              <a:t>Osaka Electro-Communication University</a:t>
            </a:r>
            <a:endParaRPr lang="en-US" altLang="ja-JP" dirty="0"/>
          </a:p>
        </p:txBody>
      </p:sp>
      <p:sp>
        <p:nvSpPr>
          <p:cNvPr id="59" name="Rectangle 67"/>
          <p:cNvSpPr>
            <a:spLocks noChangeArrowheads="1"/>
          </p:cNvSpPr>
          <p:nvPr/>
        </p:nvSpPr>
        <p:spPr bwMode="auto">
          <a:xfrm>
            <a:off x="1774447" y="5589240"/>
            <a:ext cx="184665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ja-JP" altLang="en-US" sz="2400" dirty="0" smtClean="0">
                <a:solidFill>
                  <a:srgbClr val="000000"/>
                </a:solidFill>
              </a:rPr>
              <a:t>低湿度大気中</a:t>
            </a:r>
            <a:endParaRPr lang="en-US" altLang="ja-JP" sz="2400" dirty="0" smtClean="0">
              <a:solidFill>
                <a:srgbClr val="000000"/>
              </a:solidFill>
            </a:endParaRPr>
          </a:p>
          <a:p>
            <a:pPr algn="l"/>
            <a:r>
              <a:rPr lang="ja-JP" altLang="en-US" sz="2400" dirty="0" smtClean="0">
                <a:solidFill>
                  <a:srgbClr val="000000"/>
                </a:solidFill>
              </a:rPr>
              <a:t>（</a:t>
            </a:r>
            <a:r>
              <a:rPr lang="en-US" altLang="ja-JP" sz="2400" dirty="0" smtClean="0">
                <a:solidFill>
                  <a:srgbClr val="000000"/>
                </a:solidFill>
              </a:rPr>
              <a:t>10%</a:t>
            </a:r>
            <a:r>
              <a:rPr lang="ja-JP" altLang="en-US" sz="2400" dirty="0" smtClean="0">
                <a:solidFill>
                  <a:srgbClr val="000000"/>
                </a:solidFill>
              </a:rPr>
              <a:t>）</a:t>
            </a:r>
            <a:endParaRPr lang="ja-JP" altLang="en-US" sz="2400" dirty="0"/>
          </a:p>
        </p:txBody>
      </p:sp>
      <p:sp>
        <p:nvSpPr>
          <p:cNvPr id="60" name="Rectangle 68"/>
          <p:cNvSpPr>
            <a:spLocks noChangeArrowheads="1"/>
          </p:cNvSpPr>
          <p:nvPr/>
        </p:nvSpPr>
        <p:spPr bwMode="auto">
          <a:xfrm>
            <a:off x="4547035" y="5589240"/>
            <a:ext cx="12327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ja-JP" altLang="en-US" sz="2400" dirty="0">
                <a:solidFill>
                  <a:srgbClr val="000000"/>
                </a:solidFill>
              </a:rPr>
              <a:t>大 </a:t>
            </a:r>
            <a:r>
              <a:rPr lang="ja-JP" altLang="en-US" sz="2400" dirty="0" smtClean="0">
                <a:solidFill>
                  <a:srgbClr val="000000"/>
                </a:solidFill>
              </a:rPr>
              <a:t>気中</a:t>
            </a:r>
            <a:endParaRPr lang="en-US" altLang="ja-JP" sz="2400" dirty="0" smtClean="0">
              <a:solidFill>
                <a:srgbClr val="000000"/>
              </a:solidFill>
            </a:endParaRPr>
          </a:p>
          <a:p>
            <a:pPr algn="l"/>
            <a:r>
              <a:rPr lang="ja-JP" altLang="en-US" sz="2400" dirty="0" smtClean="0">
                <a:solidFill>
                  <a:srgbClr val="000000"/>
                </a:solidFill>
              </a:rPr>
              <a:t>（約</a:t>
            </a:r>
            <a:r>
              <a:rPr lang="en-US" altLang="ja-JP" sz="2400" dirty="0" smtClean="0">
                <a:solidFill>
                  <a:srgbClr val="000000"/>
                </a:solidFill>
              </a:rPr>
              <a:t>50%</a:t>
            </a:r>
            <a:r>
              <a:rPr lang="ja-JP" altLang="en-US" sz="2400" dirty="0" smtClean="0">
                <a:solidFill>
                  <a:srgbClr val="000000"/>
                </a:solidFill>
              </a:rPr>
              <a:t>）</a:t>
            </a:r>
            <a:endParaRPr lang="ja-JP" altLang="en-US" sz="2400" dirty="0"/>
          </a:p>
        </p:txBody>
      </p:sp>
      <p:sp>
        <p:nvSpPr>
          <p:cNvPr id="61" name="Rectangle 69"/>
          <p:cNvSpPr>
            <a:spLocks noChangeArrowheads="1"/>
          </p:cNvSpPr>
          <p:nvPr/>
        </p:nvSpPr>
        <p:spPr bwMode="auto">
          <a:xfrm>
            <a:off x="6767711" y="5639009"/>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ja-JP" altLang="en-US" sz="2400" dirty="0">
                <a:solidFill>
                  <a:srgbClr val="000000"/>
                </a:solidFill>
              </a:rPr>
              <a:t>蒸留</a:t>
            </a:r>
            <a:r>
              <a:rPr lang="ja-JP" altLang="en-US" sz="2400" dirty="0" smtClean="0">
                <a:solidFill>
                  <a:srgbClr val="000000"/>
                </a:solidFill>
              </a:rPr>
              <a:t>水中</a:t>
            </a:r>
            <a:endParaRPr lang="ja-JP" altLang="en-US" sz="2400" dirty="0"/>
          </a:p>
        </p:txBody>
      </p:sp>
      <p:grpSp>
        <p:nvGrpSpPr>
          <p:cNvPr id="67" name="Group 132"/>
          <p:cNvGrpSpPr>
            <a:grpSpLocks/>
          </p:cNvGrpSpPr>
          <p:nvPr/>
        </p:nvGrpSpPr>
        <p:grpSpPr bwMode="auto">
          <a:xfrm>
            <a:off x="1716689" y="1089221"/>
            <a:ext cx="6651270" cy="703442"/>
            <a:chOff x="929" y="322"/>
            <a:chExt cx="4219" cy="508"/>
          </a:xfrm>
        </p:grpSpPr>
        <p:sp>
          <p:nvSpPr>
            <p:cNvPr id="74" name="AutoShape 133"/>
            <p:cNvSpPr>
              <a:spLocks/>
            </p:cNvSpPr>
            <p:nvPr/>
          </p:nvSpPr>
          <p:spPr bwMode="auto">
            <a:xfrm rot="10800000">
              <a:off x="2350" y="407"/>
              <a:ext cx="141" cy="384"/>
            </a:xfrm>
            <a:prstGeom prst="rightBracket">
              <a:avLst>
                <a:gd name="adj" fmla="val 22695"/>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75" name="Rectangle 134"/>
            <p:cNvSpPr>
              <a:spLocks noChangeArrowheads="1"/>
            </p:cNvSpPr>
            <p:nvPr/>
          </p:nvSpPr>
          <p:spPr bwMode="auto">
            <a:xfrm>
              <a:off x="1873" y="499"/>
              <a:ext cx="528"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76" name="Rectangle 135"/>
            <p:cNvSpPr>
              <a:spLocks noChangeArrowheads="1"/>
            </p:cNvSpPr>
            <p:nvPr/>
          </p:nvSpPr>
          <p:spPr bwMode="auto">
            <a:xfrm>
              <a:off x="1020" y="501"/>
              <a:ext cx="5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ja-JP" altLang="en-US" sz="1800">
                  <a:solidFill>
                    <a:srgbClr val="000000"/>
                  </a:solidFill>
                  <a:latin typeface="ＭＳ Ｐゴシック" pitchFamily="50" charset="-128"/>
                  <a:ea typeface="ＭＳ Ｐゴシック" pitchFamily="50" charset="-128"/>
                </a:rPr>
                <a:t>進展なし</a:t>
              </a:r>
              <a:endParaRPr lang="ja-JP" altLang="en-US" sz="1800">
                <a:ea typeface="ＭＳ Ｐゴシック" pitchFamily="50" charset="-128"/>
              </a:endParaRPr>
            </a:p>
          </p:txBody>
        </p:sp>
        <p:sp>
          <p:nvSpPr>
            <p:cNvPr id="77" name="Rectangle 136"/>
            <p:cNvSpPr>
              <a:spLocks noChangeArrowheads="1"/>
            </p:cNvSpPr>
            <p:nvPr/>
          </p:nvSpPr>
          <p:spPr bwMode="auto">
            <a:xfrm>
              <a:off x="2809" y="374"/>
              <a:ext cx="8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sz="1800">
                  <a:solidFill>
                    <a:srgbClr val="000000"/>
                  </a:solidFill>
                  <a:ea typeface="ＭＳ Ｐゴシック" pitchFamily="50" charset="-128"/>
                </a:rPr>
                <a:t>0%</a:t>
              </a:r>
              <a:r>
                <a:rPr lang="ja-JP" altLang="en-US" sz="1800">
                  <a:solidFill>
                    <a:srgbClr val="000000"/>
                  </a:solidFill>
                  <a:ea typeface="ＭＳ Ｐゴシック" pitchFamily="50" charset="-128"/>
                </a:rPr>
                <a:t>＜</a:t>
              </a:r>
              <a:r>
                <a:rPr lang="en-US" altLang="ja-JP" sz="1800">
                  <a:solidFill>
                    <a:srgbClr val="000000"/>
                  </a:solidFill>
                  <a:ea typeface="ＭＳ Ｐゴシック" pitchFamily="50" charset="-128"/>
                </a:rPr>
                <a:t>R≦20%</a:t>
              </a:r>
              <a:endParaRPr lang="en-US" altLang="ja-JP" sz="1800">
                <a:ea typeface="ＭＳ Ｐゴシック" pitchFamily="50" charset="-128"/>
              </a:endParaRPr>
            </a:p>
          </p:txBody>
        </p:sp>
        <p:sp>
          <p:nvSpPr>
            <p:cNvPr id="78" name="Rectangle 137"/>
            <p:cNvSpPr>
              <a:spLocks noChangeArrowheads="1"/>
            </p:cNvSpPr>
            <p:nvPr/>
          </p:nvSpPr>
          <p:spPr bwMode="auto">
            <a:xfrm>
              <a:off x="2801" y="631"/>
              <a:ext cx="5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sz="1800">
                  <a:solidFill>
                    <a:srgbClr val="000000"/>
                  </a:solidFill>
                  <a:ea typeface="ＭＳ Ｐゴシック" pitchFamily="50" charset="-128"/>
                </a:rPr>
                <a:t>R </a:t>
              </a:r>
              <a:r>
                <a:rPr lang="ja-JP" altLang="en-US" sz="1800">
                  <a:solidFill>
                    <a:srgbClr val="000000"/>
                  </a:solidFill>
                  <a:ea typeface="ＭＳ Ｐゴシック" pitchFamily="50" charset="-128"/>
                </a:rPr>
                <a:t>＞ </a:t>
              </a:r>
              <a:r>
                <a:rPr lang="en-US" altLang="ja-JP" sz="1800">
                  <a:solidFill>
                    <a:srgbClr val="000000"/>
                  </a:solidFill>
                  <a:ea typeface="ＭＳ Ｐゴシック" pitchFamily="50" charset="-128"/>
                </a:rPr>
                <a:t>20%</a:t>
              </a:r>
            </a:p>
          </p:txBody>
        </p:sp>
        <p:sp>
          <p:nvSpPr>
            <p:cNvPr id="79" name="Rectangle 138"/>
            <p:cNvSpPr>
              <a:spLocks noChangeArrowheads="1"/>
            </p:cNvSpPr>
            <p:nvPr/>
          </p:nvSpPr>
          <p:spPr bwMode="auto">
            <a:xfrm>
              <a:off x="4831" y="508"/>
              <a:ext cx="181" cy="156"/>
            </a:xfrm>
            <a:prstGeom prst="rect">
              <a:avLst/>
            </a:prstGeom>
            <a:solidFill>
              <a:srgbClr val="33CCCC"/>
            </a:solidFill>
            <a:ln w="31750">
              <a:solidFill>
                <a:srgbClr val="000000"/>
              </a:solidFill>
              <a:miter lim="800000"/>
              <a:headEnd/>
              <a:tailEnd/>
            </a:ln>
          </p:spPr>
          <p:txBody>
            <a:bodyPr/>
            <a:lstStyle/>
            <a:p>
              <a:endParaRPr lang="ja-JP" altLang="en-US"/>
            </a:p>
          </p:txBody>
        </p:sp>
        <p:sp>
          <p:nvSpPr>
            <p:cNvPr id="80" name="Rectangle 139"/>
            <p:cNvSpPr>
              <a:spLocks noChangeArrowheads="1"/>
            </p:cNvSpPr>
            <p:nvPr/>
          </p:nvSpPr>
          <p:spPr bwMode="auto">
            <a:xfrm>
              <a:off x="3742" y="492"/>
              <a:ext cx="103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sz="1800">
                  <a:solidFill>
                    <a:srgbClr val="000000"/>
                  </a:solidFill>
                  <a:ea typeface="ＭＳ Ｐゴシック" pitchFamily="50" charset="-128"/>
                </a:rPr>
                <a:t>Type B</a:t>
              </a:r>
              <a:r>
                <a:rPr lang="ja-JP" altLang="en-US" sz="1800">
                  <a:solidFill>
                    <a:srgbClr val="000000"/>
                  </a:solidFill>
                  <a:ea typeface="ＭＳ Ｐゴシック" pitchFamily="50" charset="-128"/>
                </a:rPr>
                <a:t>　（</a:t>
              </a:r>
              <a:r>
                <a:rPr lang="en-US" altLang="ja-JP" sz="1800">
                  <a:solidFill>
                    <a:srgbClr val="000000"/>
                  </a:solidFill>
                  <a:ea typeface="ＭＳ Ｐゴシック" pitchFamily="50" charset="-128"/>
                </a:rPr>
                <a:t>R=0%</a:t>
              </a:r>
              <a:r>
                <a:rPr lang="ja-JP" altLang="en-US" sz="1800">
                  <a:solidFill>
                    <a:srgbClr val="000000"/>
                  </a:solidFill>
                  <a:ea typeface="ＭＳ Ｐゴシック" pitchFamily="50" charset="-128"/>
                </a:rPr>
                <a:t>）</a:t>
              </a:r>
              <a:endParaRPr lang="ja-JP" altLang="en-US" sz="1800">
                <a:ea typeface="ＭＳ Ｐゴシック" pitchFamily="50" charset="-128"/>
              </a:endParaRPr>
            </a:p>
          </p:txBody>
        </p:sp>
        <p:sp>
          <p:nvSpPr>
            <p:cNvPr id="81" name="Rectangle 140" descr="右上がり対角線 (太)"/>
            <p:cNvSpPr>
              <a:spLocks noChangeArrowheads="1"/>
            </p:cNvSpPr>
            <p:nvPr/>
          </p:nvSpPr>
          <p:spPr bwMode="auto">
            <a:xfrm>
              <a:off x="2554" y="392"/>
              <a:ext cx="181" cy="156"/>
            </a:xfrm>
            <a:prstGeom prst="rect">
              <a:avLst/>
            </a:prstGeom>
            <a:pattFill prst="wdUpDiag">
              <a:fgClr>
                <a:srgbClr val="FFFF99"/>
              </a:fgClr>
              <a:bgClr>
                <a:schemeClr val="tx2"/>
              </a:bgClr>
            </a:pattFill>
            <a:ln w="31750">
              <a:solidFill>
                <a:srgbClr val="000000"/>
              </a:solidFill>
              <a:miter lim="800000"/>
              <a:headEnd/>
              <a:tailEnd/>
            </a:ln>
          </p:spPr>
          <p:txBody>
            <a:bodyPr/>
            <a:lstStyle/>
            <a:p>
              <a:endParaRPr lang="ja-JP" altLang="en-US"/>
            </a:p>
          </p:txBody>
        </p:sp>
        <p:sp>
          <p:nvSpPr>
            <p:cNvPr id="82" name="Rectangle 141"/>
            <p:cNvSpPr>
              <a:spLocks noChangeArrowheads="1"/>
            </p:cNvSpPr>
            <p:nvPr/>
          </p:nvSpPr>
          <p:spPr bwMode="auto">
            <a:xfrm>
              <a:off x="1593" y="527"/>
              <a:ext cx="181" cy="156"/>
            </a:xfrm>
            <a:prstGeom prst="rect">
              <a:avLst/>
            </a:prstGeom>
            <a:solidFill>
              <a:schemeClr val="bg1"/>
            </a:solidFill>
            <a:ln w="31750">
              <a:solidFill>
                <a:srgbClr val="000000"/>
              </a:solidFill>
              <a:miter lim="800000"/>
              <a:headEnd/>
              <a:tailEnd/>
            </a:ln>
          </p:spPr>
          <p:txBody>
            <a:bodyPr/>
            <a:lstStyle/>
            <a:p>
              <a:endParaRPr lang="ja-JP" altLang="en-US"/>
            </a:p>
          </p:txBody>
        </p:sp>
        <p:sp>
          <p:nvSpPr>
            <p:cNvPr id="83" name="Rectangle 142"/>
            <p:cNvSpPr>
              <a:spLocks noChangeArrowheads="1"/>
            </p:cNvSpPr>
            <p:nvPr/>
          </p:nvSpPr>
          <p:spPr bwMode="auto">
            <a:xfrm>
              <a:off x="2552" y="649"/>
              <a:ext cx="181" cy="156"/>
            </a:xfrm>
            <a:prstGeom prst="rect">
              <a:avLst/>
            </a:prstGeom>
            <a:solidFill>
              <a:srgbClr val="993366"/>
            </a:solidFill>
            <a:ln w="31750">
              <a:solidFill>
                <a:srgbClr val="000000"/>
              </a:solidFill>
              <a:miter lim="800000"/>
              <a:headEnd/>
              <a:tailEnd/>
            </a:ln>
          </p:spPr>
          <p:txBody>
            <a:bodyPr/>
            <a:lstStyle/>
            <a:p>
              <a:endParaRPr lang="ja-JP" altLang="en-US"/>
            </a:p>
          </p:txBody>
        </p:sp>
        <p:sp>
          <p:nvSpPr>
            <p:cNvPr id="84" name="Rectangle 143"/>
            <p:cNvSpPr>
              <a:spLocks noChangeArrowheads="1"/>
            </p:cNvSpPr>
            <p:nvPr/>
          </p:nvSpPr>
          <p:spPr bwMode="auto">
            <a:xfrm>
              <a:off x="929" y="322"/>
              <a:ext cx="4219" cy="5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85" name="Rectangle 144"/>
            <p:cNvSpPr>
              <a:spLocks noChangeArrowheads="1"/>
            </p:cNvSpPr>
            <p:nvPr/>
          </p:nvSpPr>
          <p:spPr bwMode="auto">
            <a:xfrm>
              <a:off x="1966" y="493"/>
              <a:ext cx="4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sz="1800">
                  <a:solidFill>
                    <a:srgbClr val="000000"/>
                  </a:solidFill>
                  <a:ea typeface="ＭＳ Ｐゴシック" pitchFamily="50" charset="-128"/>
                </a:rPr>
                <a:t>Type A</a:t>
              </a:r>
              <a:endParaRPr lang="en-US" altLang="ja-JP" sz="1800">
                <a:ea typeface="ＭＳ Ｐゴシック" pitchFamily="50" charset="-128"/>
              </a:endParaRPr>
            </a:p>
          </p:txBody>
        </p:sp>
      </p:grpSp>
      <p:grpSp>
        <p:nvGrpSpPr>
          <p:cNvPr id="3" name="グループ化 2"/>
          <p:cNvGrpSpPr/>
          <p:nvPr/>
        </p:nvGrpSpPr>
        <p:grpSpPr>
          <a:xfrm>
            <a:off x="365918" y="1772816"/>
            <a:ext cx="8275564" cy="4006441"/>
            <a:chOff x="365918" y="1878096"/>
            <a:chExt cx="8275564" cy="4006441"/>
          </a:xfrm>
        </p:grpSpPr>
        <p:sp>
          <p:nvSpPr>
            <p:cNvPr id="6" name="Rectangle 52"/>
            <p:cNvSpPr>
              <a:spLocks noChangeArrowheads="1"/>
            </p:cNvSpPr>
            <p:nvPr/>
          </p:nvSpPr>
          <p:spPr bwMode="auto">
            <a:xfrm>
              <a:off x="1115616" y="5234748"/>
              <a:ext cx="151344" cy="31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dirty="0">
                  <a:solidFill>
                    <a:srgbClr val="000000"/>
                  </a:solidFill>
                </a:rPr>
                <a:t>0</a:t>
              </a:r>
              <a:endParaRPr lang="en-US" altLang="ja-JP" dirty="0"/>
            </a:p>
          </p:txBody>
        </p:sp>
        <p:sp>
          <p:nvSpPr>
            <p:cNvPr id="7" name="Rectangle 53"/>
            <p:cNvSpPr>
              <a:spLocks noChangeArrowheads="1"/>
            </p:cNvSpPr>
            <p:nvPr/>
          </p:nvSpPr>
          <p:spPr bwMode="auto">
            <a:xfrm>
              <a:off x="1019083" y="4550672"/>
              <a:ext cx="302689" cy="31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dirty="0">
                  <a:solidFill>
                    <a:srgbClr val="000000"/>
                  </a:solidFill>
                </a:rPr>
                <a:t>20</a:t>
              </a:r>
              <a:endParaRPr lang="en-US" altLang="ja-JP" dirty="0"/>
            </a:p>
          </p:txBody>
        </p:sp>
        <p:sp>
          <p:nvSpPr>
            <p:cNvPr id="8" name="Rectangle 54"/>
            <p:cNvSpPr>
              <a:spLocks noChangeArrowheads="1"/>
            </p:cNvSpPr>
            <p:nvPr/>
          </p:nvSpPr>
          <p:spPr bwMode="auto">
            <a:xfrm>
              <a:off x="1008049" y="3897052"/>
              <a:ext cx="302689" cy="31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dirty="0">
                  <a:solidFill>
                    <a:srgbClr val="000000"/>
                  </a:solidFill>
                </a:rPr>
                <a:t>40</a:t>
              </a:r>
              <a:endParaRPr lang="en-US" altLang="ja-JP" dirty="0"/>
            </a:p>
          </p:txBody>
        </p:sp>
        <p:sp>
          <p:nvSpPr>
            <p:cNvPr id="9" name="Rectangle 55"/>
            <p:cNvSpPr>
              <a:spLocks noChangeArrowheads="1"/>
            </p:cNvSpPr>
            <p:nvPr/>
          </p:nvSpPr>
          <p:spPr bwMode="auto">
            <a:xfrm>
              <a:off x="1019084" y="3218524"/>
              <a:ext cx="302689" cy="31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dirty="0">
                  <a:solidFill>
                    <a:srgbClr val="000000"/>
                  </a:solidFill>
                </a:rPr>
                <a:t>60</a:t>
              </a:r>
              <a:endParaRPr lang="en-US" altLang="ja-JP" dirty="0"/>
            </a:p>
          </p:txBody>
        </p:sp>
        <p:sp>
          <p:nvSpPr>
            <p:cNvPr id="10" name="Rectangle 56"/>
            <p:cNvSpPr>
              <a:spLocks noChangeArrowheads="1"/>
            </p:cNvSpPr>
            <p:nvPr/>
          </p:nvSpPr>
          <p:spPr bwMode="auto">
            <a:xfrm>
              <a:off x="1019085" y="2606456"/>
              <a:ext cx="302689" cy="31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dirty="0">
                  <a:solidFill>
                    <a:srgbClr val="000000"/>
                  </a:solidFill>
                </a:rPr>
                <a:t>80</a:t>
              </a:r>
              <a:endParaRPr lang="en-US" altLang="ja-JP" dirty="0"/>
            </a:p>
          </p:txBody>
        </p:sp>
        <p:sp>
          <p:nvSpPr>
            <p:cNvPr id="11" name="Rectangle 57"/>
            <p:cNvSpPr>
              <a:spLocks noChangeArrowheads="1"/>
            </p:cNvSpPr>
            <p:nvPr/>
          </p:nvSpPr>
          <p:spPr bwMode="auto">
            <a:xfrm>
              <a:off x="917468" y="1994388"/>
              <a:ext cx="454033" cy="31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dirty="0">
                  <a:solidFill>
                    <a:srgbClr val="000000"/>
                  </a:solidFill>
                </a:rPr>
                <a:t>100</a:t>
              </a:r>
              <a:endParaRPr lang="en-US" altLang="ja-JP" dirty="0"/>
            </a:p>
          </p:txBody>
        </p:sp>
        <p:sp>
          <p:nvSpPr>
            <p:cNvPr id="12" name="Rectangle 8"/>
            <p:cNvSpPr>
              <a:spLocks noChangeArrowheads="1"/>
            </p:cNvSpPr>
            <p:nvPr/>
          </p:nvSpPr>
          <p:spPr bwMode="auto">
            <a:xfrm>
              <a:off x="1427399" y="2058531"/>
              <a:ext cx="7212507" cy="328042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 name="Line 9"/>
            <p:cNvSpPr>
              <a:spLocks noChangeShapeType="1"/>
            </p:cNvSpPr>
            <p:nvPr/>
          </p:nvSpPr>
          <p:spPr bwMode="auto">
            <a:xfrm>
              <a:off x="1427399" y="4679823"/>
              <a:ext cx="7212507" cy="138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 name="Line 10"/>
            <p:cNvSpPr>
              <a:spLocks noChangeShapeType="1"/>
            </p:cNvSpPr>
            <p:nvPr/>
          </p:nvSpPr>
          <p:spPr bwMode="auto">
            <a:xfrm>
              <a:off x="1427399" y="4029000"/>
              <a:ext cx="7212507" cy="27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 name="Line 11"/>
            <p:cNvSpPr>
              <a:spLocks noChangeShapeType="1"/>
            </p:cNvSpPr>
            <p:nvPr/>
          </p:nvSpPr>
          <p:spPr bwMode="auto">
            <a:xfrm>
              <a:off x="1427399" y="3369869"/>
              <a:ext cx="7212507" cy="138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 name="Line 12"/>
            <p:cNvSpPr>
              <a:spLocks noChangeShapeType="1"/>
            </p:cNvSpPr>
            <p:nvPr/>
          </p:nvSpPr>
          <p:spPr bwMode="auto">
            <a:xfrm>
              <a:off x="1427399" y="2719047"/>
              <a:ext cx="7212507" cy="27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 name="Line 13"/>
            <p:cNvSpPr>
              <a:spLocks noChangeShapeType="1"/>
            </p:cNvSpPr>
            <p:nvPr/>
          </p:nvSpPr>
          <p:spPr bwMode="auto">
            <a:xfrm>
              <a:off x="1427399" y="2058531"/>
              <a:ext cx="7212507" cy="27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Rectangle 14"/>
            <p:cNvSpPr>
              <a:spLocks noChangeArrowheads="1"/>
            </p:cNvSpPr>
            <p:nvPr/>
          </p:nvSpPr>
          <p:spPr bwMode="auto">
            <a:xfrm>
              <a:off x="1427399" y="2058531"/>
              <a:ext cx="7212507" cy="3280422"/>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 name="Rectangle 15"/>
            <p:cNvSpPr>
              <a:spLocks noChangeArrowheads="1"/>
            </p:cNvSpPr>
            <p:nvPr/>
          </p:nvSpPr>
          <p:spPr bwMode="auto">
            <a:xfrm>
              <a:off x="2994444" y="5161708"/>
              <a:ext cx="477681" cy="177245"/>
            </a:xfrm>
            <a:prstGeom prst="rect">
              <a:avLst/>
            </a:prstGeom>
            <a:solidFill>
              <a:srgbClr val="993366"/>
            </a:solidFill>
            <a:ln w="9525">
              <a:solidFill>
                <a:srgbClr val="000000"/>
              </a:solidFill>
              <a:miter lim="800000"/>
              <a:headEnd/>
              <a:tailEnd/>
            </a:ln>
          </p:spPr>
          <p:txBody>
            <a:bodyPr/>
            <a:lstStyle/>
            <a:p>
              <a:endParaRPr lang="ja-JP" altLang="en-US"/>
            </a:p>
          </p:txBody>
        </p:sp>
        <p:sp>
          <p:nvSpPr>
            <p:cNvPr id="20" name="Rectangle 16"/>
            <p:cNvSpPr>
              <a:spLocks noChangeArrowheads="1"/>
            </p:cNvSpPr>
            <p:nvPr/>
          </p:nvSpPr>
          <p:spPr bwMode="auto">
            <a:xfrm>
              <a:off x="4189434" y="5014927"/>
              <a:ext cx="491869" cy="324027"/>
            </a:xfrm>
            <a:prstGeom prst="rect">
              <a:avLst/>
            </a:prstGeom>
            <a:solidFill>
              <a:srgbClr val="993366"/>
            </a:solidFill>
            <a:ln w="9525">
              <a:solidFill>
                <a:srgbClr val="000000"/>
              </a:solidFill>
              <a:miter lim="800000"/>
              <a:headEnd/>
              <a:tailEnd/>
            </a:ln>
          </p:spPr>
          <p:txBody>
            <a:bodyPr/>
            <a:lstStyle/>
            <a:p>
              <a:endParaRPr lang="ja-JP" altLang="en-US"/>
            </a:p>
          </p:txBody>
        </p:sp>
        <p:sp>
          <p:nvSpPr>
            <p:cNvPr id="21" name="Rectangle 17"/>
            <p:cNvSpPr>
              <a:spLocks noChangeArrowheads="1"/>
            </p:cNvSpPr>
            <p:nvPr/>
          </p:nvSpPr>
          <p:spPr bwMode="auto">
            <a:xfrm>
              <a:off x="5398614" y="4679823"/>
              <a:ext cx="477680" cy="659131"/>
            </a:xfrm>
            <a:prstGeom prst="rect">
              <a:avLst/>
            </a:prstGeom>
            <a:solidFill>
              <a:srgbClr val="993366"/>
            </a:solidFill>
            <a:ln w="9525">
              <a:solidFill>
                <a:srgbClr val="000000"/>
              </a:solidFill>
              <a:miter lim="800000"/>
              <a:headEnd/>
              <a:tailEnd/>
            </a:ln>
          </p:spPr>
          <p:txBody>
            <a:bodyPr/>
            <a:lstStyle/>
            <a:p>
              <a:endParaRPr lang="ja-JP" altLang="en-US"/>
            </a:p>
          </p:txBody>
        </p:sp>
        <p:sp>
          <p:nvSpPr>
            <p:cNvPr id="22" name="Rectangle 18"/>
            <p:cNvSpPr>
              <a:spLocks noChangeArrowheads="1"/>
            </p:cNvSpPr>
            <p:nvPr/>
          </p:nvSpPr>
          <p:spPr bwMode="auto">
            <a:xfrm>
              <a:off x="6593604" y="4930459"/>
              <a:ext cx="491869" cy="408495"/>
            </a:xfrm>
            <a:prstGeom prst="rect">
              <a:avLst/>
            </a:prstGeom>
            <a:solidFill>
              <a:srgbClr val="993366"/>
            </a:solidFill>
            <a:ln w="9525">
              <a:solidFill>
                <a:srgbClr val="000000"/>
              </a:solidFill>
              <a:miter lim="800000"/>
              <a:headEnd/>
              <a:tailEnd/>
            </a:ln>
          </p:spPr>
          <p:txBody>
            <a:bodyPr/>
            <a:lstStyle/>
            <a:p>
              <a:endParaRPr lang="ja-JP" altLang="en-US"/>
            </a:p>
          </p:txBody>
        </p:sp>
        <p:sp>
          <p:nvSpPr>
            <p:cNvPr id="23" name="Rectangle 19"/>
            <p:cNvSpPr>
              <a:spLocks noChangeArrowheads="1"/>
            </p:cNvSpPr>
            <p:nvPr/>
          </p:nvSpPr>
          <p:spPr bwMode="auto">
            <a:xfrm>
              <a:off x="7802782" y="2876906"/>
              <a:ext cx="477681" cy="2462048"/>
            </a:xfrm>
            <a:prstGeom prst="rect">
              <a:avLst/>
            </a:prstGeom>
            <a:solidFill>
              <a:srgbClr val="993366"/>
            </a:solidFill>
            <a:ln w="9525">
              <a:solidFill>
                <a:srgbClr val="000000"/>
              </a:solidFill>
              <a:miter lim="800000"/>
              <a:headEnd/>
              <a:tailEnd/>
            </a:ln>
          </p:spPr>
          <p:txBody>
            <a:bodyPr/>
            <a:lstStyle/>
            <a:p>
              <a:endParaRPr lang="ja-JP" altLang="en-US"/>
            </a:p>
          </p:txBody>
        </p:sp>
        <p:sp>
          <p:nvSpPr>
            <p:cNvPr id="24" name="Rectangle 20" descr="右上がり対角線 (太)"/>
            <p:cNvSpPr>
              <a:spLocks noChangeArrowheads="1"/>
            </p:cNvSpPr>
            <p:nvPr/>
          </p:nvSpPr>
          <p:spPr bwMode="auto">
            <a:xfrm>
              <a:off x="1785266" y="4994157"/>
              <a:ext cx="491869" cy="344797"/>
            </a:xfrm>
            <a:prstGeom prst="rect">
              <a:avLst/>
            </a:prstGeom>
            <a:pattFill prst="wdUpDiag">
              <a:fgClr>
                <a:srgbClr val="FFFF99"/>
              </a:fgClr>
              <a:bgClr>
                <a:schemeClr val="tx1"/>
              </a:bgClr>
            </a:pattFill>
            <a:ln w="9525">
              <a:solidFill>
                <a:srgbClr val="000000"/>
              </a:solidFill>
              <a:miter lim="800000"/>
              <a:headEnd/>
              <a:tailEnd/>
            </a:ln>
          </p:spPr>
          <p:txBody>
            <a:bodyPr/>
            <a:lstStyle/>
            <a:p>
              <a:endParaRPr lang="ja-JP" altLang="en-US"/>
            </a:p>
          </p:txBody>
        </p:sp>
        <p:sp>
          <p:nvSpPr>
            <p:cNvPr id="25" name="Rectangle 21" descr="右上がり対角線 (太)"/>
            <p:cNvSpPr>
              <a:spLocks noChangeArrowheads="1"/>
            </p:cNvSpPr>
            <p:nvPr/>
          </p:nvSpPr>
          <p:spPr bwMode="auto">
            <a:xfrm>
              <a:off x="2994444" y="4973385"/>
              <a:ext cx="477681" cy="188323"/>
            </a:xfrm>
            <a:prstGeom prst="rect">
              <a:avLst/>
            </a:prstGeom>
            <a:pattFill prst="wdUpDiag">
              <a:fgClr>
                <a:srgbClr val="FFFF99"/>
              </a:fgClr>
              <a:bgClr>
                <a:schemeClr val="tx1"/>
              </a:bgClr>
            </a:pattFill>
            <a:ln w="9525">
              <a:solidFill>
                <a:srgbClr val="000000"/>
              </a:solidFill>
              <a:miter lim="800000"/>
              <a:headEnd/>
              <a:tailEnd/>
            </a:ln>
          </p:spPr>
          <p:txBody>
            <a:bodyPr/>
            <a:lstStyle/>
            <a:p>
              <a:endParaRPr lang="ja-JP" altLang="en-US"/>
            </a:p>
          </p:txBody>
        </p:sp>
        <p:sp>
          <p:nvSpPr>
            <p:cNvPr id="26" name="Rectangle 22" descr="右上がり対角線 (太)"/>
            <p:cNvSpPr>
              <a:spLocks noChangeArrowheads="1"/>
            </p:cNvSpPr>
            <p:nvPr/>
          </p:nvSpPr>
          <p:spPr bwMode="auto">
            <a:xfrm>
              <a:off x="4189434" y="3704974"/>
              <a:ext cx="491869" cy="1309954"/>
            </a:xfrm>
            <a:prstGeom prst="rect">
              <a:avLst/>
            </a:prstGeom>
            <a:pattFill prst="wdUpDiag">
              <a:fgClr>
                <a:srgbClr val="FFFF99"/>
              </a:fgClr>
              <a:bgClr>
                <a:schemeClr val="tx1"/>
              </a:bgClr>
            </a:pattFill>
            <a:ln w="9525">
              <a:solidFill>
                <a:srgbClr val="000000"/>
              </a:solidFill>
              <a:miter lim="800000"/>
              <a:headEnd/>
              <a:tailEnd/>
            </a:ln>
          </p:spPr>
          <p:txBody>
            <a:bodyPr/>
            <a:lstStyle/>
            <a:p>
              <a:endParaRPr lang="ja-JP" altLang="en-US"/>
            </a:p>
          </p:txBody>
        </p:sp>
        <p:sp>
          <p:nvSpPr>
            <p:cNvPr id="27" name="Rectangle 23" descr="右上がり対角線 (太)"/>
            <p:cNvSpPr>
              <a:spLocks noChangeArrowheads="1"/>
            </p:cNvSpPr>
            <p:nvPr/>
          </p:nvSpPr>
          <p:spPr bwMode="auto">
            <a:xfrm>
              <a:off x="5398614" y="3704974"/>
              <a:ext cx="477680" cy="974849"/>
            </a:xfrm>
            <a:prstGeom prst="rect">
              <a:avLst/>
            </a:prstGeom>
            <a:pattFill prst="wdUpDiag">
              <a:fgClr>
                <a:srgbClr val="FFFF99"/>
              </a:fgClr>
              <a:bgClr>
                <a:schemeClr val="tx1"/>
              </a:bgClr>
            </a:pattFill>
            <a:ln w="9525">
              <a:solidFill>
                <a:srgbClr val="000000"/>
              </a:solidFill>
              <a:miter lim="800000"/>
              <a:headEnd/>
              <a:tailEnd/>
            </a:ln>
          </p:spPr>
          <p:txBody>
            <a:bodyPr/>
            <a:lstStyle/>
            <a:p>
              <a:endParaRPr lang="ja-JP" altLang="en-US"/>
            </a:p>
          </p:txBody>
        </p:sp>
        <p:sp>
          <p:nvSpPr>
            <p:cNvPr id="28" name="Rectangle 24" descr="右上がり対角線 (太)"/>
            <p:cNvSpPr>
              <a:spLocks noChangeArrowheads="1"/>
            </p:cNvSpPr>
            <p:nvPr/>
          </p:nvSpPr>
          <p:spPr bwMode="auto">
            <a:xfrm>
              <a:off x="6593604" y="3086000"/>
              <a:ext cx="491869" cy="1844459"/>
            </a:xfrm>
            <a:prstGeom prst="rect">
              <a:avLst/>
            </a:prstGeom>
            <a:pattFill prst="wdUpDiag">
              <a:fgClr>
                <a:srgbClr val="FFFF99"/>
              </a:fgClr>
              <a:bgClr>
                <a:schemeClr val="tx1"/>
              </a:bgClr>
            </a:pattFill>
            <a:ln w="9525">
              <a:solidFill>
                <a:srgbClr val="000000"/>
              </a:solidFill>
              <a:miter lim="800000"/>
              <a:headEnd/>
              <a:tailEnd/>
            </a:ln>
          </p:spPr>
          <p:txBody>
            <a:bodyPr/>
            <a:lstStyle/>
            <a:p>
              <a:endParaRPr lang="ja-JP" altLang="en-US"/>
            </a:p>
          </p:txBody>
        </p:sp>
        <p:sp>
          <p:nvSpPr>
            <p:cNvPr id="29" name="Rectangle 25"/>
            <p:cNvSpPr>
              <a:spLocks noChangeArrowheads="1"/>
            </p:cNvSpPr>
            <p:nvPr/>
          </p:nvSpPr>
          <p:spPr bwMode="auto">
            <a:xfrm>
              <a:off x="1785266" y="4826604"/>
              <a:ext cx="491869" cy="167553"/>
            </a:xfrm>
            <a:prstGeom prst="rect">
              <a:avLst/>
            </a:prstGeom>
            <a:solidFill>
              <a:srgbClr val="33CCCC"/>
            </a:solidFill>
            <a:ln w="9525">
              <a:solidFill>
                <a:srgbClr val="000000"/>
              </a:solidFill>
              <a:miter lim="800000"/>
              <a:headEnd/>
              <a:tailEnd/>
            </a:ln>
          </p:spPr>
          <p:txBody>
            <a:bodyPr/>
            <a:lstStyle/>
            <a:p>
              <a:endParaRPr lang="ja-JP" altLang="en-US"/>
            </a:p>
          </p:txBody>
        </p:sp>
        <p:sp>
          <p:nvSpPr>
            <p:cNvPr id="30" name="Rectangle 26"/>
            <p:cNvSpPr>
              <a:spLocks noChangeArrowheads="1"/>
            </p:cNvSpPr>
            <p:nvPr/>
          </p:nvSpPr>
          <p:spPr bwMode="auto">
            <a:xfrm>
              <a:off x="2994444" y="3882219"/>
              <a:ext cx="477681" cy="1091166"/>
            </a:xfrm>
            <a:prstGeom prst="rect">
              <a:avLst/>
            </a:prstGeom>
            <a:solidFill>
              <a:srgbClr val="33CCCC"/>
            </a:solidFill>
            <a:ln w="9525">
              <a:solidFill>
                <a:srgbClr val="000000"/>
              </a:solidFill>
              <a:miter lim="800000"/>
              <a:headEnd/>
              <a:tailEnd/>
            </a:ln>
          </p:spPr>
          <p:txBody>
            <a:bodyPr/>
            <a:lstStyle/>
            <a:p>
              <a:endParaRPr lang="ja-JP" altLang="en-US"/>
            </a:p>
          </p:txBody>
        </p:sp>
        <p:sp>
          <p:nvSpPr>
            <p:cNvPr id="31" name="Rectangle 27"/>
            <p:cNvSpPr>
              <a:spLocks noChangeArrowheads="1"/>
            </p:cNvSpPr>
            <p:nvPr/>
          </p:nvSpPr>
          <p:spPr bwMode="auto">
            <a:xfrm>
              <a:off x="4189434" y="3369869"/>
              <a:ext cx="491869" cy="335104"/>
            </a:xfrm>
            <a:prstGeom prst="rect">
              <a:avLst/>
            </a:prstGeom>
            <a:solidFill>
              <a:srgbClr val="33CCCC"/>
            </a:solidFill>
            <a:ln w="9525">
              <a:solidFill>
                <a:srgbClr val="000000"/>
              </a:solidFill>
              <a:miter lim="800000"/>
              <a:headEnd/>
              <a:tailEnd/>
            </a:ln>
          </p:spPr>
          <p:txBody>
            <a:bodyPr/>
            <a:lstStyle/>
            <a:p>
              <a:endParaRPr lang="ja-JP" altLang="en-US"/>
            </a:p>
          </p:txBody>
        </p:sp>
        <p:sp>
          <p:nvSpPr>
            <p:cNvPr id="32" name="Rectangle 28"/>
            <p:cNvSpPr>
              <a:spLocks noChangeArrowheads="1"/>
            </p:cNvSpPr>
            <p:nvPr/>
          </p:nvSpPr>
          <p:spPr bwMode="auto">
            <a:xfrm>
              <a:off x="5398614" y="3369869"/>
              <a:ext cx="477680" cy="335104"/>
            </a:xfrm>
            <a:prstGeom prst="rect">
              <a:avLst/>
            </a:prstGeom>
            <a:solidFill>
              <a:srgbClr val="33CCCC"/>
            </a:solidFill>
            <a:ln w="9525">
              <a:solidFill>
                <a:srgbClr val="000000"/>
              </a:solidFill>
              <a:miter lim="800000"/>
              <a:headEnd/>
              <a:tailEnd/>
            </a:ln>
          </p:spPr>
          <p:txBody>
            <a:bodyPr/>
            <a:lstStyle/>
            <a:p>
              <a:endParaRPr lang="ja-JP" altLang="en-US"/>
            </a:p>
          </p:txBody>
        </p:sp>
        <p:sp>
          <p:nvSpPr>
            <p:cNvPr id="33" name="Rectangle 29"/>
            <p:cNvSpPr>
              <a:spLocks noChangeArrowheads="1"/>
            </p:cNvSpPr>
            <p:nvPr/>
          </p:nvSpPr>
          <p:spPr bwMode="auto">
            <a:xfrm>
              <a:off x="6593604" y="2677505"/>
              <a:ext cx="491869" cy="408495"/>
            </a:xfrm>
            <a:prstGeom prst="rect">
              <a:avLst/>
            </a:prstGeom>
            <a:solidFill>
              <a:srgbClr val="33CCCC"/>
            </a:solidFill>
            <a:ln w="9525">
              <a:solidFill>
                <a:srgbClr val="000000"/>
              </a:solidFill>
              <a:miter lim="800000"/>
              <a:headEnd/>
              <a:tailEnd/>
            </a:ln>
          </p:spPr>
          <p:txBody>
            <a:bodyPr/>
            <a:lstStyle/>
            <a:p>
              <a:endParaRPr lang="ja-JP" altLang="en-US"/>
            </a:p>
          </p:txBody>
        </p:sp>
        <p:sp>
          <p:nvSpPr>
            <p:cNvPr id="34" name="Rectangle 30"/>
            <p:cNvSpPr>
              <a:spLocks noChangeArrowheads="1"/>
            </p:cNvSpPr>
            <p:nvPr/>
          </p:nvSpPr>
          <p:spPr bwMode="auto">
            <a:xfrm>
              <a:off x="7802782" y="2604115"/>
              <a:ext cx="477681" cy="272791"/>
            </a:xfrm>
            <a:prstGeom prst="rect">
              <a:avLst/>
            </a:prstGeom>
            <a:solidFill>
              <a:srgbClr val="33CCCC"/>
            </a:solidFill>
            <a:ln w="9525">
              <a:solidFill>
                <a:srgbClr val="000000"/>
              </a:solidFill>
              <a:miter lim="800000"/>
              <a:headEnd/>
              <a:tailEnd/>
            </a:ln>
          </p:spPr>
          <p:txBody>
            <a:bodyPr/>
            <a:lstStyle/>
            <a:p>
              <a:endParaRPr lang="ja-JP" altLang="en-US"/>
            </a:p>
          </p:txBody>
        </p:sp>
        <p:sp>
          <p:nvSpPr>
            <p:cNvPr id="35" name="Rectangle 31"/>
            <p:cNvSpPr>
              <a:spLocks noChangeArrowheads="1"/>
            </p:cNvSpPr>
            <p:nvPr/>
          </p:nvSpPr>
          <p:spPr bwMode="auto">
            <a:xfrm>
              <a:off x="1785266" y="2058531"/>
              <a:ext cx="491869" cy="2768073"/>
            </a:xfrm>
            <a:prstGeom prst="rect">
              <a:avLst/>
            </a:prstGeom>
            <a:solidFill>
              <a:srgbClr val="FFFFFF"/>
            </a:solidFill>
            <a:ln w="9525">
              <a:solidFill>
                <a:srgbClr val="333333"/>
              </a:solidFill>
              <a:miter lim="800000"/>
              <a:headEnd/>
              <a:tailEnd/>
            </a:ln>
          </p:spPr>
          <p:txBody>
            <a:bodyPr/>
            <a:lstStyle/>
            <a:p>
              <a:endParaRPr lang="ja-JP" altLang="en-US"/>
            </a:p>
          </p:txBody>
        </p:sp>
        <p:sp>
          <p:nvSpPr>
            <p:cNvPr id="36" name="Rectangle 32"/>
            <p:cNvSpPr>
              <a:spLocks noChangeArrowheads="1"/>
            </p:cNvSpPr>
            <p:nvPr/>
          </p:nvSpPr>
          <p:spPr bwMode="auto">
            <a:xfrm>
              <a:off x="2994444" y="2058531"/>
              <a:ext cx="477681" cy="1823688"/>
            </a:xfrm>
            <a:prstGeom prst="rect">
              <a:avLst/>
            </a:prstGeom>
            <a:solidFill>
              <a:srgbClr val="FFFFFF"/>
            </a:solidFill>
            <a:ln w="9525">
              <a:solidFill>
                <a:srgbClr val="333333"/>
              </a:solidFill>
              <a:miter lim="800000"/>
              <a:headEnd/>
              <a:tailEnd/>
            </a:ln>
          </p:spPr>
          <p:txBody>
            <a:bodyPr/>
            <a:lstStyle/>
            <a:p>
              <a:endParaRPr lang="ja-JP" altLang="en-US"/>
            </a:p>
          </p:txBody>
        </p:sp>
        <p:sp>
          <p:nvSpPr>
            <p:cNvPr id="37" name="Rectangle 33"/>
            <p:cNvSpPr>
              <a:spLocks noChangeArrowheads="1"/>
            </p:cNvSpPr>
            <p:nvPr/>
          </p:nvSpPr>
          <p:spPr bwMode="auto">
            <a:xfrm>
              <a:off x="4189434" y="2058531"/>
              <a:ext cx="491869" cy="1311338"/>
            </a:xfrm>
            <a:prstGeom prst="rect">
              <a:avLst/>
            </a:prstGeom>
            <a:solidFill>
              <a:srgbClr val="FFFFFF"/>
            </a:solidFill>
            <a:ln w="9525">
              <a:solidFill>
                <a:srgbClr val="333333"/>
              </a:solidFill>
              <a:miter lim="800000"/>
              <a:headEnd/>
              <a:tailEnd/>
            </a:ln>
          </p:spPr>
          <p:txBody>
            <a:bodyPr/>
            <a:lstStyle/>
            <a:p>
              <a:endParaRPr lang="ja-JP" altLang="en-US"/>
            </a:p>
          </p:txBody>
        </p:sp>
        <p:sp>
          <p:nvSpPr>
            <p:cNvPr id="38" name="Rectangle 34"/>
            <p:cNvSpPr>
              <a:spLocks noChangeArrowheads="1"/>
            </p:cNvSpPr>
            <p:nvPr/>
          </p:nvSpPr>
          <p:spPr bwMode="auto">
            <a:xfrm>
              <a:off x="5398614" y="2058531"/>
              <a:ext cx="477680" cy="1311338"/>
            </a:xfrm>
            <a:prstGeom prst="rect">
              <a:avLst/>
            </a:prstGeom>
            <a:solidFill>
              <a:srgbClr val="FFFFFF"/>
            </a:solidFill>
            <a:ln w="9525">
              <a:solidFill>
                <a:srgbClr val="333333"/>
              </a:solidFill>
              <a:miter lim="800000"/>
              <a:headEnd/>
              <a:tailEnd/>
            </a:ln>
          </p:spPr>
          <p:txBody>
            <a:bodyPr/>
            <a:lstStyle/>
            <a:p>
              <a:endParaRPr lang="ja-JP" altLang="en-US"/>
            </a:p>
          </p:txBody>
        </p:sp>
        <p:sp>
          <p:nvSpPr>
            <p:cNvPr id="39" name="Rectangle 35"/>
            <p:cNvSpPr>
              <a:spLocks noChangeArrowheads="1"/>
            </p:cNvSpPr>
            <p:nvPr/>
          </p:nvSpPr>
          <p:spPr bwMode="auto">
            <a:xfrm>
              <a:off x="6593604" y="2058531"/>
              <a:ext cx="491869" cy="618973"/>
            </a:xfrm>
            <a:prstGeom prst="rect">
              <a:avLst/>
            </a:prstGeom>
            <a:solidFill>
              <a:srgbClr val="FFFFFF"/>
            </a:solidFill>
            <a:ln w="9525">
              <a:solidFill>
                <a:srgbClr val="333333"/>
              </a:solidFill>
              <a:miter lim="800000"/>
              <a:headEnd/>
              <a:tailEnd/>
            </a:ln>
          </p:spPr>
          <p:txBody>
            <a:bodyPr/>
            <a:lstStyle/>
            <a:p>
              <a:endParaRPr lang="ja-JP" altLang="en-US"/>
            </a:p>
          </p:txBody>
        </p:sp>
        <p:sp>
          <p:nvSpPr>
            <p:cNvPr id="40" name="Rectangle 36"/>
            <p:cNvSpPr>
              <a:spLocks noChangeArrowheads="1"/>
            </p:cNvSpPr>
            <p:nvPr/>
          </p:nvSpPr>
          <p:spPr bwMode="auto">
            <a:xfrm>
              <a:off x="7802782" y="2058531"/>
              <a:ext cx="477681" cy="545583"/>
            </a:xfrm>
            <a:prstGeom prst="rect">
              <a:avLst/>
            </a:prstGeom>
            <a:solidFill>
              <a:srgbClr val="FFFFFF"/>
            </a:solidFill>
            <a:ln w="9525">
              <a:solidFill>
                <a:srgbClr val="333333"/>
              </a:solidFill>
              <a:miter lim="800000"/>
              <a:headEnd/>
              <a:tailEnd/>
            </a:ln>
          </p:spPr>
          <p:txBody>
            <a:bodyPr/>
            <a:lstStyle/>
            <a:p>
              <a:endParaRPr lang="ja-JP" altLang="en-US"/>
            </a:p>
          </p:txBody>
        </p:sp>
        <p:sp>
          <p:nvSpPr>
            <p:cNvPr id="41" name="Line 37"/>
            <p:cNvSpPr>
              <a:spLocks noChangeShapeType="1"/>
            </p:cNvSpPr>
            <p:nvPr/>
          </p:nvSpPr>
          <p:spPr bwMode="auto">
            <a:xfrm>
              <a:off x="1427399" y="2058531"/>
              <a:ext cx="1577" cy="32804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 name="Line 38"/>
            <p:cNvSpPr>
              <a:spLocks noChangeShapeType="1"/>
            </p:cNvSpPr>
            <p:nvPr/>
          </p:nvSpPr>
          <p:spPr bwMode="auto">
            <a:xfrm>
              <a:off x="1427399" y="5338954"/>
              <a:ext cx="52025" cy="27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 name="Line 39"/>
            <p:cNvSpPr>
              <a:spLocks noChangeShapeType="1"/>
            </p:cNvSpPr>
            <p:nvPr/>
          </p:nvSpPr>
          <p:spPr bwMode="auto">
            <a:xfrm>
              <a:off x="1427399" y="4679823"/>
              <a:ext cx="52025" cy="138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4" name="Line 40"/>
            <p:cNvSpPr>
              <a:spLocks noChangeShapeType="1"/>
            </p:cNvSpPr>
            <p:nvPr/>
          </p:nvSpPr>
          <p:spPr bwMode="auto">
            <a:xfrm>
              <a:off x="1427399" y="4029000"/>
              <a:ext cx="52025" cy="27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 name="Line 41"/>
            <p:cNvSpPr>
              <a:spLocks noChangeShapeType="1"/>
            </p:cNvSpPr>
            <p:nvPr/>
          </p:nvSpPr>
          <p:spPr bwMode="auto">
            <a:xfrm>
              <a:off x="1427399" y="3369869"/>
              <a:ext cx="52025" cy="138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6" name="Line 42"/>
            <p:cNvSpPr>
              <a:spLocks noChangeShapeType="1"/>
            </p:cNvSpPr>
            <p:nvPr/>
          </p:nvSpPr>
          <p:spPr bwMode="auto">
            <a:xfrm>
              <a:off x="1427399" y="2719047"/>
              <a:ext cx="52025" cy="27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 name="Line 43"/>
            <p:cNvSpPr>
              <a:spLocks noChangeShapeType="1"/>
            </p:cNvSpPr>
            <p:nvPr/>
          </p:nvSpPr>
          <p:spPr bwMode="auto">
            <a:xfrm>
              <a:off x="1427399" y="2058531"/>
              <a:ext cx="52025" cy="27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 name="Line 44"/>
            <p:cNvSpPr>
              <a:spLocks noChangeShapeType="1"/>
            </p:cNvSpPr>
            <p:nvPr/>
          </p:nvSpPr>
          <p:spPr bwMode="auto">
            <a:xfrm>
              <a:off x="1427399" y="5338954"/>
              <a:ext cx="7212507" cy="27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9" name="Line 45"/>
            <p:cNvSpPr>
              <a:spLocks noChangeShapeType="1"/>
            </p:cNvSpPr>
            <p:nvPr/>
          </p:nvSpPr>
          <p:spPr bwMode="auto">
            <a:xfrm flipV="1">
              <a:off x="1427399" y="5297412"/>
              <a:ext cx="1577" cy="415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 name="Line 46"/>
            <p:cNvSpPr>
              <a:spLocks noChangeShapeType="1"/>
            </p:cNvSpPr>
            <p:nvPr/>
          </p:nvSpPr>
          <p:spPr bwMode="auto">
            <a:xfrm flipV="1">
              <a:off x="2635001" y="5297412"/>
              <a:ext cx="3153" cy="415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 name="Line 47"/>
            <p:cNvSpPr>
              <a:spLocks noChangeShapeType="1"/>
            </p:cNvSpPr>
            <p:nvPr/>
          </p:nvSpPr>
          <p:spPr bwMode="auto">
            <a:xfrm flipV="1">
              <a:off x="3831569" y="5297412"/>
              <a:ext cx="1576" cy="415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 name="Line 48"/>
            <p:cNvSpPr>
              <a:spLocks noChangeShapeType="1"/>
            </p:cNvSpPr>
            <p:nvPr/>
          </p:nvSpPr>
          <p:spPr bwMode="auto">
            <a:xfrm flipV="1">
              <a:off x="5039171" y="5297412"/>
              <a:ext cx="3153" cy="415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3" name="Line 49"/>
            <p:cNvSpPr>
              <a:spLocks noChangeShapeType="1"/>
            </p:cNvSpPr>
            <p:nvPr/>
          </p:nvSpPr>
          <p:spPr bwMode="auto">
            <a:xfrm flipV="1">
              <a:off x="6235737" y="5297412"/>
              <a:ext cx="1577" cy="415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4" name="Line 50"/>
            <p:cNvSpPr>
              <a:spLocks noChangeShapeType="1"/>
            </p:cNvSpPr>
            <p:nvPr/>
          </p:nvSpPr>
          <p:spPr bwMode="auto">
            <a:xfrm flipV="1">
              <a:off x="7444916" y="5297412"/>
              <a:ext cx="1576" cy="415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5" name="Line 51"/>
            <p:cNvSpPr>
              <a:spLocks noChangeShapeType="1"/>
            </p:cNvSpPr>
            <p:nvPr/>
          </p:nvSpPr>
          <p:spPr bwMode="auto">
            <a:xfrm flipV="1">
              <a:off x="8639906" y="5297412"/>
              <a:ext cx="1576" cy="415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 name="Line 64"/>
            <p:cNvSpPr>
              <a:spLocks noChangeShapeType="1"/>
            </p:cNvSpPr>
            <p:nvPr/>
          </p:nvSpPr>
          <p:spPr bwMode="auto">
            <a:xfrm>
              <a:off x="2635001" y="5338954"/>
              <a:ext cx="3153" cy="2838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7" name="Line 65"/>
            <p:cNvSpPr>
              <a:spLocks noChangeShapeType="1"/>
            </p:cNvSpPr>
            <p:nvPr/>
          </p:nvSpPr>
          <p:spPr bwMode="auto">
            <a:xfrm>
              <a:off x="5039171" y="5338954"/>
              <a:ext cx="3153" cy="2838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8" name="Line 66"/>
            <p:cNvSpPr>
              <a:spLocks noChangeShapeType="1"/>
            </p:cNvSpPr>
            <p:nvPr/>
          </p:nvSpPr>
          <p:spPr bwMode="auto">
            <a:xfrm>
              <a:off x="7444916" y="5338954"/>
              <a:ext cx="1576" cy="2838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2" name="Line 70"/>
            <p:cNvSpPr>
              <a:spLocks noChangeShapeType="1"/>
            </p:cNvSpPr>
            <p:nvPr/>
          </p:nvSpPr>
          <p:spPr bwMode="auto">
            <a:xfrm>
              <a:off x="1427399" y="5338954"/>
              <a:ext cx="1577" cy="5455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3" name="Line 71"/>
            <p:cNvSpPr>
              <a:spLocks noChangeShapeType="1"/>
            </p:cNvSpPr>
            <p:nvPr/>
          </p:nvSpPr>
          <p:spPr bwMode="auto">
            <a:xfrm>
              <a:off x="8639906" y="5338954"/>
              <a:ext cx="1576" cy="5455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 name="Line 72"/>
            <p:cNvSpPr>
              <a:spLocks noChangeShapeType="1"/>
            </p:cNvSpPr>
            <p:nvPr/>
          </p:nvSpPr>
          <p:spPr bwMode="auto">
            <a:xfrm>
              <a:off x="3831569" y="5338954"/>
              <a:ext cx="1576" cy="5455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5" name="Line 73"/>
            <p:cNvSpPr>
              <a:spLocks noChangeShapeType="1"/>
            </p:cNvSpPr>
            <p:nvPr/>
          </p:nvSpPr>
          <p:spPr bwMode="auto">
            <a:xfrm>
              <a:off x="6235737" y="5338954"/>
              <a:ext cx="1577" cy="5455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6" name="Text Box 96"/>
            <p:cNvSpPr txBox="1">
              <a:spLocks noChangeArrowheads="1"/>
            </p:cNvSpPr>
            <p:nvPr/>
          </p:nvSpPr>
          <p:spPr bwMode="auto">
            <a:xfrm rot="16200000">
              <a:off x="-1384835" y="3628849"/>
              <a:ext cx="3963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r>
                <a:rPr lang="ja-JP" altLang="en-US" dirty="0"/>
                <a:t>遅れき裂進展の発生率　</a:t>
              </a:r>
              <a:r>
                <a:rPr lang="en-US" altLang="ja-JP" dirty="0"/>
                <a:t>%</a:t>
              </a:r>
            </a:p>
          </p:txBody>
        </p:sp>
        <p:sp>
          <p:nvSpPr>
            <p:cNvPr id="68" name="Rectangle 29"/>
            <p:cNvSpPr>
              <a:spLocks noChangeArrowheads="1"/>
            </p:cNvSpPr>
            <p:nvPr/>
          </p:nvSpPr>
          <p:spPr bwMode="auto">
            <a:xfrm>
              <a:off x="1618157" y="5373572"/>
              <a:ext cx="78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sz="2400" dirty="0">
                  <a:ea typeface="ＭＳ Ｐゴシック" pitchFamily="50" charset="-128"/>
                </a:rPr>
                <a:t>2</a:t>
              </a:r>
              <a:r>
                <a:rPr lang="ja-JP" altLang="en-US" sz="2400" dirty="0">
                  <a:ea typeface="ＭＳ Ｐゴシック" pitchFamily="50" charset="-128"/>
                </a:rPr>
                <a:t>日後</a:t>
              </a:r>
              <a:endParaRPr lang="en-US" altLang="ja-JP" sz="2400" dirty="0">
                <a:ea typeface="ＭＳ Ｐゴシック" pitchFamily="50" charset="-128"/>
              </a:endParaRPr>
            </a:p>
          </p:txBody>
        </p:sp>
        <p:sp>
          <p:nvSpPr>
            <p:cNvPr id="69" name="Rectangle 30"/>
            <p:cNvSpPr>
              <a:spLocks noChangeArrowheads="1"/>
            </p:cNvSpPr>
            <p:nvPr/>
          </p:nvSpPr>
          <p:spPr bwMode="auto">
            <a:xfrm>
              <a:off x="2718557" y="5373572"/>
              <a:ext cx="95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sz="2400" dirty="0">
                  <a:solidFill>
                    <a:srgbClr val="000000"/>
                  </a:solidFill>
                  <a:ea typeface="ＭＳ Ｐゴシック" pitchFamily="50" charset="-128"/>
                </a:rPr>
                <a:t>31</a:t>
              </a:r>
              <a:r>
                <a:rPr lang="ja-JP" altLang="en-US" sz="2400" dirty="0">
                  <a:solidFill>
                    <a:srgbClr val="000000"/>
                  </a:solidFill>
                  <a:ea typeface="ＭＳ Ｐゴシック" pitchFamily="50" charset="-128"/>
                </a:rPr>
                <a:t>日後</a:t>
              </a:r>
              <a:endParaRPr lang="en-US" altLang="ja-JP" sz="2400" dirty="0">
                <a:ea typeface="ＭＳ Ｐゴシック" pitchFamily="50" charset="-128"/>
              </a:endParaRPr>
            </a:p>
          </p:txBody>
        </p:sp>
        <p:sp>
          <p:nvSpPr>
            <p:cNvPr id="70" name="Rectangle 29"/>
            <p:cNvSpPr>
              <a:spLocks noChangeArrowheads="1"/>
            </p:cNvSpPr>
            <p:nvPr/>
          </p:nvSpPr>
          <p:spPr bwMode="auto">
            <a:xfrm>
              <a:off x="4034937" y="5374957"/>
              <a:ext cx="78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sz="2400" dirty="0">
                  <a:ea typeface="ＭＳ Ｐゴシック" pitchFamily="50" charset="-128"/>
                </a:rPr>
                <a:t>2</a:t>
              </a:r>
              <a:r>
                <a:rPr lang="ja-JP" altLang="en-US" sz="2400" dirty="0">
                  <a:ea typeface="ＭＳ Ｐゴシック" pitchFamily="50" charset="-128"/>
                </a:rPr>
                <a:t>日後</a:t>
              </a:r>
              <a:endParaRPr lang="en-US" altLang="ja-JP" sz="2400" dirty="0">
                <a:ea typeface="ＭＳ Ｐゴシック" pitchFamily="50" charset="-128"/>
              </a:endParaRPr>
            </a:p>
          </p:txBody>
        </p:sp>
        <p:sp>
          <p:nvSpPr>
            <p:cNvPr id="71" name="Rectangle 30"/>
            <p:cNvSpPr>
              <a:spLocks noChangeArrowheads="1"/>
            </p:cNvSpPr>
            <p:nvPr/>
          </p:nvSpPr>
          <p:spPr bwMode="auto">
            <a:xfrm>
              <a:off x="5135337" y="5374957"/>
              <a:ext cx="95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sz="2400" dirty="0">
                  <a:solidFill>
                    <a:srgbClr val="000000"/>
                  </a:solidFill>
                  <a:ea typeface="ＭＳ Ｐゴシック" pitchFamily="50" charset="-128"/>
                </a:rPr>
                <a:t>31</a:t>
              </a:r>
              <a:r>
                <a:rPr lang="ja-JP" altLang="en-US" sz="2400" dirty="0">
                  <a:solidFill>
                    <a:srgbClr val="000000"/>
                  </a:solidFill>
                  <a:ea typeface="ＭＳ Ｐゴシック" pitchFamily="50" charset="-128"/>
                </a:rPr>
                <a:t>日後</a:t>
              </a:r>
              <a:endParaRPr lang="en-US" altLang="ja-JP" sz="2400" dirty="0">
                <a:ea typeface="ＭＳ Ｐゴシック" pitchFamily="50" charset="-128"/>
              </a:endParaRPr>
            </a:p>
          </p:txBody>
        </p:sp>
        <p:sp>
          <p:nvSpPr>
            <p:cNvPr id="72" name="Rectangle 29"/>
            <p:cNvSpPr>
              <a:spLocks noChangeArrowheads="1"/>
            </p:cNvSpPr>
            <p:nvPr/>
          </p:nvSpPr>
          <p:spPr bwMode="auto">
            <a:xfrm>
              <a:off x="6423341" y="5374957"/>
              <a:ext cx="78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sz="2400" dirty="0">
                  <a:ea typeface="ＭＳ Ｐゴシック" pitchFamily="50" charset="-128"/>
                </a:rPr>
                <a:t>2</a:t>
              </a:r>
              <a:r>
                <a:rPr lang="ja-JP" altLang="en-US" sz="2400" dirty="0">
                  <a:ea typeface="ＭＳ Ｐゴシック" pitchFamily="50" charset="-128"/>
                </a:rPr>
                <a:t>日後</a:t>
              </a:r>
              <a:endParaRPr lang="en-US" altLang="ja-JP" sz="2400" dirty="0">
                <a:ea typeface="ＭＳ Ｐゴシック" pitchFamily="50" charset="-128"/>
              </a:endParaRPr>
            </a:p>
          </p:txBody>
        </p:sp>
        <p:sp>
          <p:nvSpPr>
            <p:cNvPr id="73" name="Rectangle 30"/>
            <p:cNvSpPr>
              <a:spLocks noChangeArrowheads="1"/>
            </p:cNvSpPr>
            <p:nvPr/>
          </p:nvSpPr>
          <p:spPr bwMode="auto">
            <a:xfrm>
              <a:off x="7523741" y="5374957"/>
              <a:ext cx="95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ja-JP" sz="2400" dirty="0">
                  <a:solidFill>
                    <a:srgbClr val="000000"/>
                  </a:solidFill>
                  <a:ea typeface="ＭＳ Ｐゴシック" pitchFamily="50" charset="-128"/>
                </a:rPr>
                <a:t>31</a:t>
              </a:r>
              <a:r>
                <a:rPr lang="ja-JP" altLang="en-US" sz="2400" dirty="0">
                  <a:solidFill>
                    <a:srgbClr val="000000"/>
                  </a:solidFill>
                  <a:ea typeface="ＭＳ Ｐゴシック" pitchFamily="50" charset="-128"/>
                </a:rPr>
                <a:t>日後</a:t>
              </a:r>
              <a:endParaRPr lang="en-US" altLang="ja-JP" sz="2400" dirty="0">
                <a:ea typeface="ＭＳ Ｐゴシック" pitchFamily="50" charset="-128"/>
              </a:endParaRPr>
            </a:p>
          </p:txBody>
        </p:sp>
      </p:grpSp>
    </p:spTree>
    <p:extLst>
      <p:ext uri="{BB962C8B-B14F-4D97-AF65-F5344CB8AC3E}">
        <p14:creationId xmlns:p14="http://schemas.microsoft.com/office/powerpoint/2010/main" val="3423576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1660" y="584684"/>
            <a:ext cx="6336704" cy="581025"/>
          </a:xfrm>
        </p:spPr>
        <p:txBody>
          <a:bodyPr/>
          <a:lstStyle/>
          <a:p>
            <a:r>
              <a:rPr kumimoji="1" lang="ja-JP" altLang="en-US" dirty="0" smtClean="0"/>
              <a:t>予想される遅れき裂進展の機構</a:t>
            </a:r>
            <a:endParaRPr kumimoji="1" lang="ja-JP" altLang="en-US" dirty="0"/>
          </a:p>
        </p:txBody>
      </p:sp>
      <p:sp>
        <p:nvSpPr>
          <p:cNvPr id="3" name="コンテンツ プレースホルダー 2"/>
          <p:cNvSpPr>
            <a:spLocks noGrp="1"/>
          </p:cNvSpPr>
          <p:nvPr>
            <p:ph idx="1"/>
          </p:nvPr>
        </p:nvSpPr>
        <p:spPr>
          <a:xfrm>
            <a:off x="611560" y="1736812"/>
            <a:ext cx="8028892" cy="4032250"/>
          </a:xfrm>
        </p:spPr>
        <p:txBody>
          <a:bodyPr/>
          <a:lstStyle/>
          <a:p>
            <a:pPr marL="0" indent="0">
              <a:buNone/>
            </a:pPr>
            <a:r>
              <a:rPr kumimoji="1" lang="ja-JP" altLang="en-US" dirty="0" smtClean="0"/>
              <a:t>塑性変形した部分、クラック先端部は原子の配列が乱れている　→　残留応力があり、エネルギが高い</a:t>
            </a:r>
            <a:endParaRPr kumimoji="1" lang="en-US" altLang="ja-JP" dirty="0" smtClean="0"/>
          </a:p>
          <a:p>
            <a:pPr marL="0" indent="0">
              <a:buNone/>
            </a:pPr>
            <a:r>
              <a:rPr kumimoji="1" lang="ja-JP" altLang="en-US" dirty="0" smtClean="0"/>
              <a:t>ガラス表面に吸着した水分子が解離し、水素原子が内部に拡散する</a:t>
            </a:r>
            <a:endParaRPr kumimoji="1" lang="en-US" altLang="ja-JP" dirty="0" smtClean="0"/>
          </a:p>
          <a:p>
            <a:pPr marL="0" indent="0">
              <a:buNone/>
            </a:pPr>
            <a:r>
              <a:rPr lang="ja-JP" altLang="en-US" dirty="0" smtClean="0"/>
              <a:t>エネルギの高い原子と優先的に反応し、</a:t>
            </a:r>
            <a:r>
              <a:rPr lang="en-US" altLang="ja-JP" dirty="0" smtClean="0"/>
              <a:t>SiO</a:t>
            </a:r>
            <a:r>
              <a:rPr lang="en-US" altLang="ja-JP" baseline="-25000" dirty="0" smtClean="0"/>
              <a:t>2</a:t>
            </a:r>
            <a:r>
              <a:rPr lang="ja-JP" altLang="en-US" dirty="0" smtClean="0"/>
              <a:t>の結合を切る</a:t>
            </a:r>
            <a:endParaRPr lang="en-US" altLang="ja-JP" dirty="0" smtClean="0"/>
          </a:p>
          <a:p>
            <a:pPr marL="0" indent="0">
              <a:buNone/>
            </a:pPr>
            <a:r>
              <a:rPr lang="ja-JP" altLang="en-US" dirty="0" smtClean="0"/>
              <a:t>クラックがある程度長くなると、外力または残留応力により急速に進展する</a:t>
            </a:r>
            <a:endParaRPr lang="en-US" altLang="ja-JP" dirty="0" smtClean="0"/>
          </a:p>
          <a:p>
            <a:pPr marL="0" indent="0">
              <a:buNone/>
            </a:pPr>
            <a:endParaRPr lang="en-US" altLang="ja-JP" dirty="0"/>
          </a:p>
          <a:p>
            <a:pPr marL="0" indent="0">
              <a:buNone/>
            </a:pP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en-US" altLang="ja-JP" smtClean="0"/>
              <a:t>Osaka Electro-Communication University</a:t>
            </a:r>
            <a:endParaRPr lang="en-US" altLang="ja-JP"/>
          </a:p>
        </p:txBody>
      </p:sp>
    </p:spTree>
    <p:extLst>
      <p:ext uri="{BB962C8B-B14F-4D97-AF65-F5344CB8AC3E}">
        <p14:creationId xmlns:p14="http://schemas.microsoft.com/office/powerpoint/2010/main" val="3579202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91680" y="476672"/>
            <a:ext cx="5832648" cy="581025"/>
          </a:xfrm>
        </p:spPr>
        <p:txBody>
          <a:bodyPr/>
          <a:lstStyle/>
          <a:p>
            <a:r>
              <a:rPr kumimoji="1" lang="ja-JP" altLang="en-US" dirty="0" smtClean="0"/>
              <a:t>金属鏡の一般的な加工法</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en-US" altLang="ja-JP" smtClean="0"/>
              <a:t>Osaka Electro-Communication University</a:t>
            </a:r>
            <a:endParaRPr lang="en-US" altLang="ja-JP"/>
          </a:p>
        </p:txBody>
      </p:sp>
      <p:sp>
        <p:nvSpPr>
          <p:cNvPr id="3" name="テキスト ボックス 2"/>
          <p:cNvSpPr txBox="1"/>
          <p:nvPr/>
        </p:nvSpPr>
        <p:spPr>
          <a:xfrm>
            <a:off x="783197" y="1196752"/>
            <a:ext cx="7758406" cy="461665"/>
          </a:xfrm>
          <a:prstGeom prst="rect">
            <a:avLst/>
          </a:prstGeom>
          <a:noFill/>
        </p:spPr>
        <p:txBody>
          <a:bodyPr wrap="square" rtlCol="0">
            <a:spAutoFit/>
          </a:bodyPr>
          <a:lstStyle/>
          <a:p>
            <a:r>
              <a:rPr kumimoji="1" lang="ja-JP" altLang="en-US" sz="2400" dirty="0" smtClean="0"/>
              <a:t>アルミニウム合金、銅合金、ニッケル</a:t>
            </a:r>
            <a:r>
              <a:rPr lang="ja-JP" altLang="en-US" sz="2400" dirty="0" smtClean="0"/>
              <a:t>・</a:t>
            </a:r>
            <a:r>
              <a:rPr kumimoji="1" lang="ja-JP" altLang="en-US" sz="2400" dirty="0" smtClean="0"/>
              <a:t>リンなどの延性材料</a:t>
            </a:r>
            <a:endParaRPr kumimoji="1" lang="en-US" altLang="ja-JP" sz="2400" dirty="0" smtClean="0"/>
          </a:p>
        </p:txBody>
      </p:sp>
      <p:grpSp>
        <p:nvGrpSpPr>
          <p:cNvPr id="5" name="Group 4"/>
          <p:cNvGrpSpPr>
            <a:grpSpLocks/>
          </p:cNvGrpSpPr>
          <p:nvPr/>
        </p:nvGrpSpPr>
        <p:grpSpPr bwMode="auto">
          <a:xfrm>
            <a:off x="518885" y="1785690"/>
            <a:ext cx="4701187" cy="3888432"/>
            <a:chOff x="1338" y="686"/>
            <a:chExt cx="3425" cy="2696"/>
          </a:xfrm>
        </p:grpSpPr>
        <p:pic>
          <p:nvPicPr>
            <p:cNvPr id="6" name="Picture 5" descr="超精密切削加工原理"/>
            <p:cNvPicPr>
              <a:picLocks noChangeAspect="1" noChangeArrowheads="1"/>
            </p:cNvPicPr>
            <p:nvPr/>
          </p:nvPicPr>
          <p:blipFill>
            <a:blip r:embed="rId2" cstate="print"/>
            <a:srcRect/>
            <a:stretch>
              <a:fillRect/>
            </a:stretch>
          </p:blipFill>
          <p:spPr bwMode="auto">
            <a:xfrm>
              <a:off x="1338" y="686"/>
              <a:ext cx="3425" cy="2696"/>
            </a:xfrm>
            <a:prstGeom prst="rect">
              <a:avLst/>
            </a:prstGeom>
            <a:noFill/>
            <a:ln w="9525">
              <a:noFill/>
              <a:miter lim="800000"/>
              <a:headEnd/>
              <a:tailEnd/>
            </a:ln>
          </p:spPr>
        </p:pic>
        <p:sp>
          <p:nvSpPr>
            <p:cNvPr id="7" name="Oval 6"/>
            <p:cNvSpPr>
              <a:spLocks noChangeArrowheads="1"/>
            </p:cNvSpPr>
            <p:nvPr/>
          </p:nvSpPr>
          <p:spPr bwMode="auto">
            <a:xfrm>
              <a:off x="3175" y="1774"/>
              <a:ext cx="1361" cy="1339"/>
            </a:xfrm>
            <a:prstGeom prst="ellipse">
              <a:avLst/>
            </a:prstGeom>
            <a:solidFill>
              <a:schemeClr val="bg1"/>
            </a:solidFill>
            <a:ln w="25400">
              <a:solidFill>
                <a:schemeClr val="tx1"/>
              </a:solidFill>
              <a:round/>
              <a:headEnd/>
              <a:tailEnd/>
            </a:ln>
          </p:spPr>
          <p:txBody>
            <a:bodyPr wrap="none" anchor="ctr"/>
            <a:lstStyle/>
            <a:p>
              <a:endParaRPr lang="ja-JP" altLang="en-US"/>
            </a:p>
          </p:txBody>
        </p:sp>
        <p:sp>
          <p:nvSpPr>
            <p:cNvPr id="8" name="Line 7"/>
            <p:cNvSpPr>
              <a:spLocks noChangeShapeType="1"/>
            </p:cNvSpPr>
            <p:nvPr/>
          </p:nvSpPr>
          <p:spPr bwMode="auto">
            <a:xfrm flipV="1">
              <a:off x="3764" y="1865"/>
              <a:ext cx="453" cy="295"/>
            </a:xfrm>
            <a:prstGeom prst="line">
              <a:avLst/>
            </a:prstGeom>
            <a:noFill/>
            <a:ln w="38100">
              <a:solidFill>
                <a:schemeClr val="accent2"/>
              </a:solidFill>
              <a:round/>
              <a:headEnd/>
              <a:tailEnd/>
            </a:ln>
          </p:spPr>
          <p:txBody>
            <a:bodyPr/>
            <a:lstStyle/>
            <a:p>
              <a:endParaRPr lang="ja-JP" altLang="en-US"/>
            </a:p>
          </p:txBody>
        </p:sp>
        <p:sp>
          <p:nvSpPr>
            <p:cNvPr id="9" name="Freeform 8"/>
            <p:cNvSpPr>
              <a:spLocks/>
            </p:cNvSpPr>
            <p:nvPr/>
          </p:nvSpPr>
          <p:spPr bwMode="auto">
            <a:xfrm>
              <a:off x="3570" y="2001"/>
              <a:ext cx="104" cy="295"/>
            </a:xfrm>
            <a:custGeom>
              <a:avLst/>
              <a:gdLst>
                <a:gd name="T0" fmla="*/ 104 w 104"/>
                <a:gd name="T1" fmla="*/ 295 h 295"/>
                <a:gd name="T2" fmla="*/ 36 w 104"/>
                <a:gd name="T3" fmla="*/ 227 h 295"/>
                <a:gd name="T4" fmla="*/ 0 w 104"/>
                <a:gd name="T5" fmla="*/ 122 h 295"/>
                <a:gd name="T6" fmla="*/ 36 w 104"/>
                <a:gd name="T7" fmla="*/ 0 h 295"/>
                <a:gd name="T8" fmla="*/ 0 60000 65536"/>
                <a:gd name="T9" fmla="*/ 0 60000 65536"/>
                <a:gd name="T10" fmla="*/ 0 60000 65536"/>
                <a:gd name="T11" fmla="*/ 0 60000 65536"/>
                <a:gd name="T12" fmla="*/ 0 w 104"/>
                <a:gd name="T13" fmla="*/ 0 h 295"/>
                <a:gd name="T14" fmla="*/ 104 w 104"/>
                <a:gd name="T15" fmla="*/ 295 h 295"/>
              </a:gdLst>
              <a:ahLst/>
              <a:cxnLst>
                <a:cxn ang="T8">
                  <a:pos x="T0" y="T1"/>
                </a:cxn>
                <a:cxn ang="T9">
                  <a:pos x="T2" y="T3"/>
                </a:cxn>
                <a:cxn ang="T10">
                  <a:pos x="T4" y="T5"/>
                </a:cxn>
                <a:cxn ang="T11">
                  <a:pos x="T6" y="T7"/>
                </a:cxn>
              </a:cxnLst>
              <a:rect l="T12" t="T13" r="T14" b="T15"/>
              <a:pathLst>
                <a:path w="104" h="295">
                  <a:moveTo>
                    <a:pt x="104" y="295"/>
                  </a:moveTo>
                  <a:cubicBezTo>
                    <a:pt x="79" y="276"/>
                    <a:pt x="53" y="256"/>
                    <a:pt x="36" y="227"/>
                  </a:cubicBezTo>
                  <a:cubicBezTo>
                    <a:pt x="19" y="198"/>
                    <a:pt x="0" y="160"/>
                    <a:pt x="0" y="122"/>
                  </a:cubicBezTo>
                  <a:cubicBezTo>
                    <a:pt x="0" y="84"/>
                    <a:pt x="29" y="25"/>
                    <a:pt x="36" y="0"/>
                  </a:cubicBezTo>
                </a:path>
              </a:pathLst>
            </a:custGeom>
            <a:noFill/>
            <a:ln w="28575" cmpd="sng">
              <a:solidFill>
                <a:schemeClr val="tx1"/>
              </a:solidFill>
              <a:round/>
              <a:headEnd/>
              <a:tailEnd/>
            </a:ln>
          </p:spPr>
          <p:txBody>
            <a:bodyPr/>
            <a:lstStyle/>
            <a:p>
              <a:endParaRPr lang="ja-JP" altLang="en-US"/>
            </a:p>
          </p:txBody>
        </p:sp>
        <p:sp>
          <p:nvSpPr>
            <p:cNvPr id="10" name="Freeform 9"/>
            <p:cNvSpPr>
              <a:spLocks/>
            </p:cNvSpPr>
            <p:nvPr/>
          </p:nvSpPr>
          <p:spPr bwMode="auto">
            <a:xfrm>
              <a:off x="3561" y="1861"/>
              <a:ext cx="51" cy="132"/>
            </a:xfrm>
            <a:custGeom>
              <a:avLst/>
              <a:gdLst>
                <a:gd name="T0" fmla="*/ 51 w 51"/>
                <a:gd name="T1" fmla="*/ 132 h 132"/>
                <a:gd name="T2" fmla="*/ 6 w 51"/>
                <a:gd name="T3" fmla="*/ 62 h 132"/>
                <a:gd name="T4" fmla="*/ 15 w 51"/>
                <a:gd name="T5" fmla="*/ 0 h 132"/>
                <a:gd name="T6" fmla="*/ 0 60000 65536"/>
                <a:gd name="T7" fmla="*/ 0 60000 65536"/>
                <a:gd name="T8" fmla="*/ 0 60000 65536"/>
                <a:gd name="T9" fmla="*/ 0 w 51"/>
                <a:gd name="T10" fmla="*/ 0 h 132"/>
                <a:gd name="T11" fmla="*/ 51 w 51"/>
                <a:gd name="T12" fmla="*/ 132 h 132"/>
              </a:gdLst>
              <a:ahLst/>
              <a:cxnLst>
                <a:cxn ang="T6">
                  <a:pos x="T0" y="T1"/>
                </a:cxn>
                <a:cxn ang="T7">
                  <a:pos x="T2" y="T3"/>
                </a:cxn>
                <a:cxn ang="T8">
                  <a:pos x="T4" y="T5"/>
                </a:cxn>
              </a:cxnLst>
              <a:rect l="T9" t="T10" r="T11" b="T12"/>
              <a:pathLst>
                <a:path w="51" h="132">
                  <a:moveTo>
                    <a:pt x="51" y="132"/>
                  </a:moveTo>
                  <a:cubicBezTo>
                    <a:pt x="44" y="120"/>
                    <a:pt x="12" y="84"/>
                    <a:pt x="6" y="62"/>
                  </a:cubicBezTo>
                  <a:cubicBezTo>
                    <a:pt x="0" y="40"/>
                    <a:pt x="13" y="13"/>
                    <a:pt x="15" y="0"/>
                  </a:cubicBezTo>
                </a:path>
              </a:pathLst>
            </a:custGeom>
            <a:noFill/>
            <a:ln w="28575" cmpd="sng">
              <a:solidFill>
                <a:schemeClr val="tx1"/>
              </a:solidFill>
              <a:round/>
              <a:headEnd/>
              <a:tailEnd/>
            </a:ln>
          </p:spPr>
          <p:txBody>
            <a:bodyPr/>
            <a:lstStyle/>
            <a:p>
              <a:endParaRPr lang="ja-JP" altLang="en-US"/>
            </a:p>
          </p:txBody>
        </p:sp>
        <p:sp>
          <p:nvSpPr>
            <p:cNvPr id="11" name="Freeform 10"/>
            <p:cNvSpPr>
              <a:spLocks/>
            </p:cNvSpPr>
            <p:nvPr/>
          </p:nvSpPr>
          <p:spPr bwMode="auto">
            <a:xfrm>
              <a:off x="3719" y="2636"/>
              <a:ext cx="421" cy="366"/>
            </a:xfrm>
            <a:custGeom>
              <a:avLst/>
              <a:gdLst>
                <a:gd name="T0" fmla="*/ 0 w 421"/>
                <a:gd name="T1" fmla="*/ 0 h 366"/>
                <a:gd name="T2" fmla="*/ 69 w 421"/>
                <a:gd name="T3" fmla="*/ 43 h 366"/>
                <a:gd name="T4" fmla="*/ 139 w 421"/>
                <a:gd name="T5" fmla="*/ 69 h 366"/>
                <a:gd name="T6" fmla="*/ 244 w 421"/>
                <a:gd name="T7" fmla="*/ 113 h 366"/>
                <a:gd name="T8" fmla="*/ 340 w 421"/>
                <a:gd name="T9" fmla="*/ 165 h 366"/>
                <a:gd name="T10" fmla="*/ 418 w 421"/>
                <a:gd name="T11" fmla="*/ 366 h 366"/>
                <a:gd name="T12" fmla="*/ 322 w 421"/>
                <a:gd name="T13" fmla="*/ 340 h 366"/>
                <a:gd name="T14" fmla="*/ 192 w 421"/>
                <a:gd name="T15" fmla="*/ 288 h 366"/>
                <a:gd name="T16" fmla="*/ 139 w 421"/>
                <a:gd name="T17" fmla="*/ 261 h 366"/>
                <a:gd name="T18" fmla="*/ 83 w 421"/>
                <a:gd name="T19" fmla="*/ 227 h 366"/>
                <a:gd name="T20" fmla="*/ 17 w 421"/>
                <a:gd name="T21" fmla="*/ 122 h 366"/>
                <a:gd name="T22" fmla="*/ 0 w 421"/>
                <a:gd name="T23" fmla="*/ 0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1"/>
                <a:gd name="T37" fmla="*/ 0 h 366"/>
                <a:gd name="T38" fmla="*/ 421 w 421"/>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1" h="366">
                  <a:moveTo>
                    <a:pt x="0" y="0"/>
                  </a:moveTo>
                  <a:cubicBezTo>
                    <a:pt x="8" y="0"/>
                    <a:pt x="30" y="31"/>
                    <a:pt x="69" y="43"/>
                  </a:cubicBezTo>
                  <a:cubicBezTo>
                    <a:pt x="87" y="69"/>
                    <a:pt x="113" y="57"/>
                    <a:pt x="139" y="69"/>
                  </a:cubicBezTo>
                  <a:cubicBezTo>
                    <a:pt x="165" y="87"/>
                    <a:pt x="214" y="104"/>
                    <a:pt x="244" y="113"/>
                  </a:cubicBezTo>
                  <a:cubicBezTo>
                    <a:pt x="271" y="140"/>
                    <a:pt x="308" y="149"/>
                    <a:pt x="340" y="165"/>
                  </a:cubicBezTo>
                  <a:cubicBezTo>
                    <a:pt x="371" y="200"/>
                    <a:pt x="421" y="340"/>
                    <a:pt x="418" y="366"/>
                  </a:cubicBezTo>
                  <a:cubicBezTo>
                    <a:pt x="389" y="356"/>
                    <a:pt x="331" y="366"/>
                    <a:pt x="322" y="340"/>
                  </a:cubicBezTo>
                  <a:cubicBezTo>
                    <a:pt x="261" y="340"/>
                    <a:pt x="219" y="332"/>
                    <a:pt x="192" y="288"/>
                  </a:cubicBezTo>
                  <a:cubicBezTo>
                    <a:pt x="167" y="281"/>
                    <a:pt x="157" y="270"/>
                    <a:pt x="139" y="261"/>
                  </a:cubicBezTo>
                  <a:lnTo>
                    <a:pt x="83" y="227"/>
                  </a:lnTo>
                  <a:lnTo>
                    <a:pt x="17" y="122"/>
                  </a:lnTo>
                  <a:lnTo>
                    <a:pt x="0" y="0"/>
                  </a:lnTo>
                  <a:close/>
                </a:path>
              </a:pathLst>
            </a:custGeom>
            <a:solidFill>
              <a:schemeClr val="accent1"/>
            </a:solidFill>
            <a:ln w="9525" cap="flat" cmpd="sng">
              <a:solidFill>
                <a:schemeClr val="bg1"/>
              </a:solidFill>
              <a:prstDash val="solid"/>
              <a:round/>
              <a:headEnd type="none" w="lg" len="lg"/>
              <a:tailEnd type="none" w="lg" len="lg"/>
            </a:ln>
          </p:spPr>
          <p:txBody>
            <a:bodyPr/>
            <a:lstStyle/>
            <a:p>
              <a:endParaRPr lang="ja-JP" altLang="en-US"/>
            </a:p>
          </p:txBody>
        </p:sp>
        <p:sp>
          <p:nvSpPr>
            <p:cNvPr id="12" name="Freeform 11"/>
            <p:cNvSpPr>
              <a:spLocks/>
            </p:cNvSpPr>
            <p:nvPr/>
          </p:nvSpPr>
          <p:spPr bwMode="auto">
            <a:xfrm>
              <a:off x="3649" y="2149"/>
              <a:ext cx="313" cy="601"/>
            </a:xfrm>
            <a:custGeom>
              <a:avLst/>
              <a:gdLst>
                <a:gd name="T0" fmla="*/ 129 w 313"/>
                <a:gd name="T1" fmla="*/ 0 h 601"/>
                <a:gd name="T2" fmla="*/ 42 w 313"/>
                <a:gd name="T3" fmla="*/ 96 h 601"/>
                <a:gd name="T4" fmla="*/ 7 w 313"/>
                <a:gd name="T5" fmla="*/ 200 h 601"/>
                <a:gd name="T6" fmla="*/ 7 w 313"/>
                <a:gd name="T7" fmla="*/ 296 h 601"/>
                <a:gd name="T8" fmla="*/ 47 w 313"/>
                <a:gd name="T9" fmla="*/ 419 h 601"/>
                <a:gd name="T10" fmla="*/ 121 w 313"/>
                <a:gd name="T11" fmla="*/ 497 h 601"/>
                <a:gd name="T12" fmla="*/ 208 w 313"/>
                <a:gd name="T13" fmla="*/ 549 h 601"/>
                <a:gd name="T14" fmla="*/ 313 w 313"/>
                <a:gd name="T15" fmla="*/ 601 h 601"/>
                <a:gd name="T16" fmla="*/ 0 60000 65536"/>
                <a:gd name="T17" fmla="*/ 0 60000 65536"/>
                <a:gd name="T18" fmla="*/ 0 60000 65536"/>
                <a:gd name="T19" fmla="*/ 0 60000 65536"/>
                <a:gd name="T20" fmla="*/ 0 60000 65536"/>
                <a:gd name="T21" fmla="*/ 0 60000 65536"/>
                <a:gd name="T22" fmla="*/ 0 60000 65536"/>
                <a:gd name="T23" fmla="*/ 0 60000 65536"/>
                <a:gd name="T24" fmla="*/ 0 w 313"/>
                <a:gd name="T25" fmla="*/ 0 h 601"/>
                <a:gd name="T26" fmla="*/ 313 w 313"/>
                <a:gd name="T27" fmla="*/ 601 h 6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3" h="601">
                  <a:moveTo>
                    <a:pt x="129" y="0"/>
                  </a:moveTo>
                  <a:cubicBezTo>
                    <a:pt x="115" y="16"/>
                    <a:pt x="62" y="63"/>
                    <a:pt x="42" y="96"/>
                  </a:cubicBezTo>
                  <a:cubicBezTo>
                    <a:pt x="22" y="129"/>
                    <a:pt x="13" y="167"/>
                    <a:pt x="7" y="200"/>
                  </a:cubicBezTo>
                  <a:cubicBezTo>
                    <a:pt x="1" y="233"/>
                    <a:pt x="0" y="260"/>
                    <a:pt x="7" y="296"/>
                  </a:cubicBezTo>
                  <a:cubicBezTo>
                    <a:pt x="14" y="332"/>
                    <a:pt x="28" y="386"/>
                    <a:pt x="47" y="419"/>
                  </a:cubicBezTo>
                  <a:cubicBezTo>
                    <a:pt x="66" y="452"/>
                    <a:pt x="94" y="475"/>
                    <a:pt x="121" y="497"/>
                  </a:cubicBezTo>
                  <a:cubicBezTo>
                    <a:pt x="148" y="519"/>
                    <a:pt x="176" y="532"/>
                    <a:pt x="208" y="549"/>
                  </a:cubicBezTo>
                  <a:cubicBezTo>
                    <a:pt x="240" y="566"/>
                    <a:pt x="291" y="590"/>
                    <a:pt x="313" y="601"/>
                  </a:cubicBezTo>
                </a:path>
              </a:pathLst>
            </a:custGeom>
            <a:noFill/>
            <a:ln w="38100" cmpd="sng">
              <a:solidFill>
                <a:schemeClr val="accent2"/>
              </a:solidFill>
              <a:round/>
              <a:headEnd/>
              <a:tailEnd/>
            </a:ln>
          </p:spPr>
          <p:txBody>
            <a:bodyPr/>
            <a:lstStyle/>
            <a:p>
              <a:endParaRPr lang="ja-JP" altLang="en-US"/>
            </a:p>
          </p:txBody>
        </p:sp>
        <p:sp>
          <p:nvSpPr>
            <p:cNvPr id="13" name="Line 12"/>
            <p:cNvSpPr>
              <a:spLocks noChangeShapeType="1"/>
            </p:cNvSpPr>
            <p:nvPr/>
          </p:nvSpPr>
          <p:spPr bwMode="auto">
            <a:xfrm>
              <a:off x="3923" y="2727"/>
              <a:ext cx="431" cy="181"/>
            </a:xfrm>
            <a:prstGeom prst="line">
              <a:avLst/>
            </a:prstGeom>
            <a:noFill/>
            <a:ln w="38100">
              <a:solidFill>
                <a:schemeClr val="accent2"/>
              </a:solidFill>
              <a:round/>
              <a:headEnd/>
              <a:tailEnd/>
            </a:ln>
          </p:spPr>
          <p:txBody>
            <a:bodyPr/>
            <a:lstStyle/>
            <a:p>
              <a:endParaRPr lang="ja-JP" altLang="en-US"/>
            </a:p>
          </p:txBody>
        </p:sp>
        <p:sp>
          <p:nvSpPr>
            <p:cNvPr id="14" name="Line 13"/>
            <p:cNvSpPr>
              <a:spLocks noChangeShapeType="1"/>
            </p:cNvSpPr>
            <p:nvPr/>
          </p:nvSpPr>
          <p:spPr bwMode="auto">
            <a:xfrm>
              <a:off x="4082" y="2817"/>
              <a:ext cx="90" cy="204"/>
            </a:xfrm>
            <a:prstGeom prst="line">
              <a:avLst/>
            </a:prstGeom>
            <a:noFill/>
            <a:ln w="28575">
              <a:solidFill>
                <a:schemeClr val="tx1"/>
              </a:solidFill>
              <a:round/>
              <a:headEnd/>
              <a:tailEnd/>
            </a:ln>
          </p:spPr>
          <p:txBody>
            <a:bodyPr/>
            <a:lstStyle/>
            <a:p>
              <a:endParaRPr lang="ja-JP" altLang="en-US"/>
            </a:p>
          </p:txBody>
        </p:sp>
        <p:sp>
          <p:nvSpPr>
            <p:cNvPr id="15" name="Freeform 14"/>
            <p:cNvSpPr>
              <a:spLocks/>
            </p:cNvSpPr>
            <p:nvPr/>
          </p:nvSpPr>
          <p:spPr bwMode="auto">
            <a:xfrm>
              <a:off x="3719" y="2614"/>
              <a:ext cx="447" cy="393"/>
            </a:xfrm>
            <a:custGeom>
              <a:avLst/>
              <a:gdLst>
                <a:gd name="T0" fmla="*/ 0 w 447"/>
                <a:gd name="T1" fmla="*/ 0 h 393"/>
                <a:gd name="T2" fmla="*/ 16 w 447"/>
                <a:gd name="T3" fmla="*/ 137 h 393"/>
                <a:gd name="T4" fmla="*/ 91 w 447"/>
                <a:gd name="T5" fmla="*/ 249 h 393"/>
                <a:gd name="T6" fmla="*/ 264 w 447"/>
                <a:gd name="T7" fmla="*/ 349 h 393"/>
                <a:gd name="T8" fmla="*/ 447 w 447"/>
                <a:gd name="T9" fmla="*/ 393 h 393"/>
                <a:gd name="T10" fmla="*/ 0 60000 65536"/>
                <a:gd name="T11" fmla="*/ 0 60000 65536"/>
                <a:gd name="T12" fmla="*/ 0 60000 65536"/>
                <a:gd name="T13" fmla="*/ 0 60000 65536"/>
                <a:gd name="T14" fmla="*/ 0 60000 65536"/>
                <a:gd name="T15" fmla="*/ 0 w 447"/>
                <a:gd name="T16" fmla="*/ 0 h 393"/>
                <a:gd name="T17" fmla="*/ 447 w 447"/>
                <a:gd name="T18" fmla="*/ 393 h 393"/>
              </a:gdLst>
              <a:ahLst/>
              <a:cxnLst>
                <a:cxn ang="T10">
                  <a:pos x="T0" y="T1"/>
                </a:cxn>
                <a:cxn ang="T11">
                  <a:pos x="T2" y="T3"/>
                </a:cxn>
                <a:cxn ang="T12">
                  <a:pos x="T4" y="T5"/>
                </a:cxn>
                <a:cxn ang="T13">
                  <a:pos x="T6" y="T7"/>
                </a:cxn>
                <a:cxn ang="T14">
                  <a:pos x="T8" y="T9"/>
                </a:cxn>
              </a:cxnLst>
              <a:rect l="T15" t="T16" r="T17" b="T18"/>
              <a:pathLst>
                <a:path w="447" h="393">
                  <a:moveTo>
                    <a:pt x="0" y="0"/>
                  </a:moveTo>
                  <a:cubicBezTo>
                    <a:pt x="3" y="23"/>
                    <a:pt x="1" y="96"/>
                    <a:pt x="16" y="137"/>
                  </a:cubicBezTo>
                  <a:cubicBezTo>
                    <a:pt x="31" y="178"/>
                    <a:pt x="50" y="214"/>
                    <a:pt x="91" y="249"/>
                  </a:cubicBezTo>
                  <a:cubicBezTo>
                    <a:pt x="132" y="284"/>
                    <a:pt x="205" y="325"/>
                    <a:pt x="264" y="349"/>
                  </a:cubicBezTo>
                  <a:cubicBezTo>
                    <a:pt x="323" y="373"/>
                    <a:pt x="409" y="384"/>
                    <a:pt x="447" y="393"/>
                  </a:cubicBezTo>
                </a:path>
              </a:pathLst>
            </a:custGeom>
            <a:noFill/>
            <a:ln w="28575" cap="flat" cmpd="sng">
              <a:solidFill>
                <a:schemeClr val="tx1"/>
              </a:solidFill>
              <a:prstDash val="dashDot"/>
              <a:round/>
              <a:headEnd/>
              <a:tailEnd/>
            </a:ln>
          </p:spPr>
          <p:txBody>
            <a:bodyPr/>
            <a:lstStyle/>
            <a:p>
              <a:endParaRPr lang="ja-JP" altLang="en-US"/>
            </a:p>
          </p:txBody>
        </p:sp>
      </p:grpSp>
      <p:sp>
        <p:nvSpPr>
          <p:cNvPr id="16" name="Text Box 3"/>
          <p:cNvSpPr txBox="1">
            <a:spLocks noChangeArrowheads="1"/>
          </p:cNvSpPr>
          <p:nvPr/>
        </p:nvSpPr>
        <p:spPr bwMode="auto">
          <a:xfrm>
            <a:off x="5220072" y="2572808"/>
            <a:ext cx="3492388" cy="3231654"/>
          </a:xfrm>
          <a:prstGeom prst="rect">
            <a:avLst/>
          </a:prstGeom>
          <a:noFill/>
          <a:ln w="9525">
            <a:noFill/>
            <a:miter lim="800000"/>
            <a:headEnd/>
            <a:tailEnd/>
          </a:ln>
        </p:spPr>
        <p:txBody>
          <a:bodyPr wrap="square">
            <a:spAutoFit/>
          </a:bodyPr>
          <a:lstStyle/>
          <a:p>
            <a:pPr>
              <a:spcBef>
                <a:spcPct val="50000"/>
              </a:spcBef>
            </a:pPr>
            <a:r>
              <a:rPr lang="ja-JP" altLang="en-US" sz="2400" dirty="0">
                <a:solidFill>
                  <a:srgbClr val="0000CC"/>
                </a:solidFill>
              </a:rPr>
              <a:t>精度の高い</a:t>
            </a:r>
            <a:r>
              <a:rPr lang="ja-JP" altLang="en-US" sz="2400" dirty="0">
                <a:solidFill>
                  <a:srgbClr val="FF0000"/>
                </a:solidFill>
              </a:rPr>
              <a:t>工作機械の運動</a:t>
            </a:r>
            <a:r>
              <a:rPr lang="ja-JP" altLang="en-US" sz="2400" dirty="0">
                <a:solidFill>
                  <a:srgbClr val="0000CC"/>
                </a:solidFill>
              </a:rPr>
              <a:t>を</a:t>
            </a:r>
            <a:r>
              <a:rPr lang="ja-JP" altLang="en-US" sz="2400" dirty="0" smtClean="0">
                <a:solidFill>
                  <a:srgbClr val="0000CC"/>
                </a:solidFill>
              </a:rPr>
              <a:t>、切れ味</a:t>
            </a:r>
            <a:r>
              <a:rPr lang="ja-JP" altLang="en-US" sz="2400" dirty="0">
                <a:solidFill>
                  <a:srgbClr val="0000CC"/>
                </a:solidFill>
              </a:rPr>
              <a:t>の良い工具を用いて</a:t>
            </a:r>
            <a:r>
              <a:rPr lang="ja-JP" altLang="en-US" sz="2400" dirty="0" smtClean="0">
                <a:solidFill>
                  <a:srgbClr val="0000CC"/>
                </a:solidFill>
              </a:rPr>
              <a:t>、被削</a:t>
            </a:r>
            <a:r>
              <a:rPr lang="ja-JP" altLang="en-US" sz="2400" dirty="0">
                <a:solidFill>
                  <a:srgbClr val="0000CC"/>
                </a:solidFill>
              </a:rPr>
              <a:t>性の良い</a:t>
            </a:r>
            <a:r>
              <a:rPr lang="ja-JP" altLang="en-US" sz="2400" dirty="0">
                <a:solidFill>
                  <a:srgbClr val="FF0000"/>
                </a:solidFill>
              </a:rPr>
              <a:t>工作物</a:t>
            </a:r>
            <a:r>
              <a:rPr lang="ja-JP" altLang="en-US" sz="2400" dirty="0" smtClean="0">
                <a:solidFill>
                  <a:srgbClr val="FF0000"/>
                </a:solidFill>
              </a:rPr>
              <a:t>に転写</a:t>
            </a:r>
            <a:r>
              <a:rPr lang="ja-JP" altLang="en-US" sz="2400" dirty="0" smtClean="0">
                <a:solidFill>
                  <a:srgbClr val="0000CC"/>
                </a:solidFill>
              </a:rPr>
              <a:t>する</a:t>
            </a:r>
            <a:endParaRPr lang="en-US" altLang="ja-JP" sz="2400" dirty="0" smtClean="0">
              <a:solidFill>
                <a:srgbClr val="0000CC"/>
              </a:solidFill>
            </a:endParaRPr>
          </a:p>
          <a:p>
            <a:pPr>
              <a:spcBef>
                <a:spcPct val="50000"/>
              </a:spcBef>
            </a:pPr>
            <a:endParaRPr lang="en-US" altLang="ja-JP" sz="2400" dirty="0" smtClean="0">
              <a:solidFill>
                <a:srgbClr val="0000CC"/>
              </a:solidFill>
            </a:endParaRPr>
          </a:p>
          <a:p>
            <a:pPr>
              <a:spcBef>
                <a:spcPct val="50000"/>
              </a:spcBef>
            </a:pPr>
            <a:r>
              <a:rPr lang="ja-JP" altLang="en-US" sz="2400" dirty="0" smtClean="0">
                <a:solidFill>
                  <a:srgbClr val="0000CC"/>
                </a:solidFill>
              </a:rPr>
              <a:t>形状精度　</a:t>
            </a:r>
            <a:r>
              <a:rPr lang="en-US" altLang="ja-JP" sz="2400" dirty="0" smtClean="0">
                <a:solidFill>
                  <a:srgbClr val="0000CC"/>
                </a:solidFill>
              </a:rPr>
              <a:t>100nm/m</a:t>
            </a:r>
            <a:r>
              <a:rPr lang="ja-JP" altLang="en-US" sz="2400" dirty="0" smtClean="0">
                <a:solidFill>
                  <a:srgbClr val="0000CC"/>
                </a:solidFill>
              </a:rPr>
              <a:t>以下</a:t>
            </a:r>
            <a:endParaRPr lang="en-US" altLang="ja-JP" sz="2400" dirty="0" smtClean="0">
              <a:solidFill>
                <a:srgbClr val="0000CC"/>
              </a:solidFill>
            </a:endParaRPr>
          </a:p>
          <a:p>
            <a:pPr>
              <a:spcBef>
                <a:spcPct val="50000"/>
              </a:spcBef>
            </a:pPr>
            <a:r>
              <a:rPr lang="ja-JP" altLang="en-US" sz="2400" dirty="0" smtClean="0">
                <a:solidFill>
                  <a:srgbClr val="0000CC"/>
                </a:solidFill>
              </a:rPr>
              <a:t>表面粗さ　</a:t>
            </a:r>
            <a:r>
              <a:rPr lang="en-US" altLang="ja-JP" sz="2400" dirty="0" smtClean="0">
                <a:solidFill>
                  <a:srgbClr val="0000CC"/>
                </a:solidFill>
              </a:rPr>
              <a:t>10nmRz</a:t>
            </a:r>
            <a:r>
              <a:rPr lang="ja-JP" altLang="en-US" sz="2400" dirty="0" smtClean="0">
                <a:solidFill>
                  <a:srgbClr val="0000CC"/>
                </a:solidFill>
              </a:rPr>
              <a:t>以下</a:t>
            </a:r>
            <a:endParaRPr lang="ja-JP" altLang="en-US" sz="2400" dirty="0">
              <a:solidFill>
                <a:srgbClr val="0000CC"/>
              </a:solidFill>
            </a:endParaRPr>
          </a:p>
        </p:txBody>
      </p:sp>
      <p:sp>
        <p:nvSpPr>
          <p:cNvPr id="17" name="Text Box 3"/>
          <p:cNvSpPr txBox="1">
            <a:spLocks noChangeArrowheads="1"/>
          </p:cNvSpPr>
          <p:nvPr/>
        </p:nvSpPr>
        <p:spPr bwMode="auto">
          <a:xfrm>
            <a:off x="1492173" y="5763428"/>
            <a:ext cx="2916687" cy="461665"/>
          </a:xfrm>
          <a:prstGeom prst="rect">
            <a:avLst/>
          </a:prstGeom>
          <a:solidFill>
            <a:srgbClr val="FFFF00"/>
          </a:solidFill>
          <a:ln w="9525">
            <a:noFill/>
            <a:miter lim="800000"/>
            <a:headEnd/>
            <a:tailEnd/>
          </a:ln>
        </p:spPr>
        <p:txBody>
          <a:bodyPr wrap="square">
            <a:spAutoFit/>
          </a:bodyPr>
          <a:lstStyle/>
          <a:p>
            <a:pPr algn="ctr">
              <a:spcBef>
                <a:spcPct val="50000"/>
              </a:spcBef>
            </a:pPr>
            <a:r>
              <a:rPr lang="ja-JP" altLang="en-US" sz="2400" dirty="0" smtClean="0">
                <a:solidFill>
                  <a:srgbClr val="0000CC"/>
                </a:solidFill>
              </a:rPr>
              <a:t>超精密切削加工</a:t>
            </a:r>
            <a:endParaRPr lang="ja-JP" altLang="en-US" sz="2400" dirty="0">
              <a:solidFill>
                <a:srgbClr val="0000CC"/>
              </a:solidFill>
            </a:endParaRPr>
          </a:p>
        </p:txBody>
      </p:sp>
    </p:spTree>
    <p:extLst>
      <p:ext uri="{BB962C8B-B14F-4D97-AF65-F5344CB8AC3E}">
        <p14:creationId xmlns:p14="http://schemas.microsoft.com/office/powerpoint/2010/main" val="31354857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2195513" y="549275"/>
            <a:ext cx="4608512" cy="647700"/>
          </a:xfrm>
        </p:spPr>
        <p:txBody>
          <a:bodyPr/>
          <a:lstStyle/>
          <a:p>
            <a:pPr eaLnBrk="1" hangingPunct="1"/>
            <a:r>
              <a:rPr lang="ja-JP" altLang="en-US" smtClean="0"/>
              <a:t>概　要</a:t>
            </a:r>
          </a:p>
        </p:txBody>
      </p:sp>
      <p:sp>
        <p:nvSpPr>
          <p:cNvPr id="15364" name="Rectangle 3"/>
          <p:cNvSpPr>
            <a:spLocks noGrp="1" noChangeArrowheads="1"/>
          </p:cNvSpPr>
          <p:nvPr>
            <p:ph type="subTitle" idx="1"/>
          </p:nvPr>
        </p:nvSpPr>
        <p:spPr>
          <a:xfrm>
            <a:off x="1727684" y="1844824"/>
            <a:ext cx="6336704" cy="3492388"/>
          </a:xfrm>
        </p:spPr>
        <p:txBody>
          <a:bodyPr/>
          <a:lstStyle/>
          <a:p>
            <a:pPr algn="l" eaLnBrk="1" hangingPunct="1">
              <a:spcBef>
                <a:spcPts val="1200"/>
              </a:spcBef>
            </a:pPr>
            <a:r>
              <a:rPr lang="ja-JP" altLang="en-US" dirty="0" smtClean="0"/>
              <a:t>１．鏡面加工の現状と加工精度</a:t>
            </a:r>
            <a:endParaRPr lang="en-US" altLang="ja-JP" dirty="0" smtClean="0"/>
          </a:p>
          <a:p>
            <a:pPr algn="l" eaLnBrk="1" hangingPunct="1">
              <a:spcBef>
                <a:spcPts val="1200"/>
              </a:spcBef>
            </a:pPr>
            <a:r>
              <a:rPr lang="ja-JP" altLang="en-US" dirty="0" smtClean="0"/>
              <a:t>２．最小除去量</a:t>
            </a:r>
            <a:endParaRPr lang="en-US" altLang="ja-JP" dirty="0" smtClean="0"/>
          </a:p>
          <a:p>
            <a:pPr algn="l" eaLnBrk="1" hangingPunct="1">
              <a:spcBef>
                <a:spcPts val="1200"/>
              </a:spcBef>
            </a:pPr>
            <a:r>
              <a:rPr lang="ja-JP" altLang="en-US" dirty="0"/>
              <a:t>３</a:t>
            </a:r>
            <a:r>
              <a:rPr lang="ja-JP" altLang="en-US" dirty="0" smtClean="0"/>
              <a:t>．金属表面の加工機構</a:t>
            </a:r>
            <a:endParaRPr lang="ja-JP" altLang="en-US" dirty="0"/>
          </a:p>
          <a:p>
            <a:pPr algn="l" eaLnBrk="1" hangingPunct="1">
              <a:spcBef>
                <a:spcPts val="1200"/>
              </a:spcBef>
            </a:pPr>
            <a:r>
              <a:rPr lang="ja-JP" altLang="en-US" dirty="0" smtClean="0"/>
              <a:t>４．硬脆材料表面の加工機構</a:t>
            </a:r>
            <a:endParaRPr lang="en-US" altLang="ja-JP" dirty="0" smtClean="0"/>
          </a:p>
          <a:p>
            <a:pPr algn="l" eaLnBrk="1" hangingPunct="1">
              <a:spcBef>
                <a:spcPts val="1200"/>
              </a:spcBef>
            </a:pPr>
            <a:r>
              <a:rPr lang="ja-JP" altLang="en-US" dirty="0"/>
              <a:t>５</a:t>
            </a:r>
            <a:r>
              <a:rPr lang="ja-JP" altLang="en-US" dirty="0" smtClean="0"/>
              <a:t>．サブサーフェスダメージの生成機構</a:t>
            </a:r>
            <a:endParaRPr lang="en-US" altLang="ja-JP" dirty="0" smtClean="0"/>
          </a:p>
          <a:p>
            <a:pPr algn="l" eaLnBrk="1" hangingPunct="1">
              <a:spcBef>
                <a:spcPts val="1200"/>
              </a:spcBef>
            </a:pPr>
            <a:r>
              <a:rPr lang="ja-JP" altLang="en-US" u="sng" dirty="0">
                <a:solidFill>
                  <a:srgbClr val="FFFF00"/>
                </a:solidFill>
              </a:rPr>
              <a:t>６</a:t>
            </a:r>
            <a:r>
              <a:rPr lang="ja-JP" altLang="en-US" u="sng" dirty="0" smtClean="0">
                <a:solidFill>
                  <a:srgbClr val="FFFF00"/>
                </a:solidFill>
              </a:rPr>
              <a:t>．おわりに</a:t>
            </a:r>
          </a:p>
        </p:txBody>
      </p:sp>
    </p:spTree>
    <p:extLst>
      <p:ext uri="{BB962C8B-B14F-4D97-AF65-F5344CB8AC3E}">
        <p14:creationId xmlns:p14="http://schemas.microsoft.com/office/powerpoint/2010/main" val="3703643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5"/>
          <p:cNvSpPr>
            <a:spLocks noGrp="1" noChangeArrowheads="1"/>
          </p:cNvSpPr>
          <p:nvPr>
            <p:ph type="ftr" sz="quarter" idx="11"/>
          </p:nvPr>
        </p:nvSpPr>
        <p:spPr>
          <a:noFill/>
        </p:spPr>
        <p:txBody>
          <a:bodyPr/>
          <a:lstStyle/>
          <a:p>
            <a:r>
              <a:rPr lang="en-US" altLang="ja-JP" smtClean="0"/>
              <a:t>Osaka Electro-Communication University</a:t>
            </a:r>
          </a:p>
        </p:txBody>
      </p:sp>
      <p:sp>
        <p:nvSpPr>
          <p:cNvPr id="136195" name="Rectangle 2"/>
          <p:cNvSpPr>
            <a:spLocks noGrp="1" noChangeArrowheads="1"/>
          </p:cNvSpPr>
          <p:nvPr>
            <p:ph type="ctrTitle"/>
          </p:nvPr>
        </p:nvSpPr>
        <p:spPr>
          <a:xfrm>
            <a:off x="2411413" y="512763"/>
            <a:ext cx="4213225" cy="647700"/>
          </a:xfrm>
        </p:spPr>
        <p:txBody>
          <a:bodyPr/>
          <a:lstStyle/>
          <a:p>
            <a:pPr eaLnBrk="1" hangingPunct="1"/>
            <a:r>
              <a:rPr lang="ja-JP" altLang="en-US" dirty="0" smtClean="0"/>
              <a:t>おわりに</a:t>
            </a:r>
          </a:p>
        </p:txBody>
      </p:sp>
      <p:sp>
        <p:nvSpPr>
          <p:cNvPr id="136196" name="Rectangle 3"/>
          <p:cNvSpPr>
            <a:spLocks noGrp="1" noChangeArrowheads="1"/>
          </p:cNvSpPr>
          <p:nvPr>
            <p:ph type="subTitle" idx="1"/>
          </p:nvPr>
        </p:nvSpPr>
        <p:spPr>
          <a:xfrm>
            <a:off x="1151620" y="1412776"/>
            <a:ext cx="7020780" cy="4500500"/>
          </a:xfrm>
        </p:spPr>
        <p:txBody>
          <a:bodyPr/>
          <a:lstStyle/>
          <a:p>
            <a:pPr algn="l" eaLnBrk="1" hangingPunct="1">
              <a:spcBef>
                <a:spcPct val="75000"/>
              </a:spcBef>
            </a:pPr>
            <a:r>
              <a:rPr lang="ja-JP" altLang="en-US" sz="2400" dirty="0" smtClean="0"/>
              <a:t>材料除去、表面生成の原理と機構を理解することが理想的な加工実現の鍵</a:t>
            </a:r>
            <a:endParaRPr lang="en-US" altLang="ja-JP" sz="2400" dirty="0" smtClean="0"/>
          </a:p>
          <a:p>
            <a:pPr algn="l" eaLnBrk="1" hangingPunct="1">
              <a:spcBef>
                <a:spcPct val="75000"/>
              </a:spcBef>
            </a:pPr>
            <a:r>
              <a:rPr lang="ja-JP" altLang="en-US" sz="2400" dirty="0" smtClean="0"/>
              <a:t>　→　加工現象を解明し、得られる表面と加工条件の</a:t>
            </a:r>
            <a:endParaRPr lang="en-US" altLang="ja-JP" sz="2400" dirty="0" smtClean="0"/>
          </a:p>
          <a:p>
            <a:pPr algn="l" eaLnBrk="1" hangingPunct="1">
              <a:lnSpc>
                <a:spcPts val="1600"/>
              </a:lnSpc>
              <a:spcBef>
                <a:spcPct val="75000"/>
              </a:spcBef>
            </a:pPr>
            <a:r>
              <a:rPr lang="ja-JP" altLang="en-US" sz="2400" dirty="0"/>
              <a:t>　</a:t>
            </a:r>
            <a:r>
              <a:rPr lang="ja-JP" altLang="en-US" sz="2400" dirty="0" smtClean="0"/>
              <a:t>　　 因果</a:t>
            </a:r>
            <a:r>
              <a:rPr lang="ja-JP" altLang="en-US" sz="2400" dirty="0"/>
              <a:t>関係を</a:t>
            </a:r>
            <a:r>
              <a:rPr lang="ja-JP" altLang="en-US" sz="2400" dirty="0" smtClean="0"/>
              <a:t>知る</a:t>
            </a:r>
            <a:endParaRPr lang="en-US" altLang="ja-JP" sz="2400" dirty="0"/>
          </a:p>
          <a:p>
            <a:pPr algn="l" eaLnBrk="1" hangingPunct="1">
              <a:spcBef>
                <a:spcPct val="75000"/>
              </a:spcBef>
            </a:pPr>
            <a:r>
              <a:rPr lang="ja-JP" altLang="en-US" sz="2400" dirty="0" smtClean="0"/>
              <a:t>　　　 特</a:t>
            </a:r>
            <a:r>
              <a:rPr lang="ja-JP" altLang="en-US" sz="2400" dirty="0"/>
              <a:t>に怪しいノウハウは百害あって一利なし</a:t>
            </a:r>
            <a:endParaRPr lang="en-US" altLang="ja-JP" sz="2400" dirty="0"/>
          </a:p>
          <a:p>
            <a:pPr algn="l" eaLnBrk="1" hangingPunct="1">
              <a:spcBef>
                <a:spcPct val="75000"/>
              </a:spcBef>
            </a:pPr>
            <a:r>
              <a:rPr lang="ja-JP" altLang="en-US" sz="2400" dirty="0" smtClean="0"/>
              <a:t>理論的</a:t>
            </a:r>
            <a:r>
              <a:rPr lang="ja-JP" altLang="en-US" sz="2400" dirty="0"/>
              <a:t>に正しいあたりまえのことを、</a:t>
            </a:r>
            <a:r>
              <a:rPr lang="ja-JP" altLang="en-US" sz="2400" dirty="0" smtClean="0"/>
              <a:t>忠実に</a:t>
            </a:r>
            <a:r>
              <a:rPr lang="ja-JP" altLang="en-US" sz="2400" dirty="0"/>
              <a:t>実行</a:t>
            </a:r>
            <a:r>
              <a:rPr lang="ja-JP" altLang="en-US" sz="2400" dirty="0" smtClean="0"/>
              <a:t>する</a:t>
            </a:r>
            <a:endParaRPr lang="en-US" altLang="ja-JP" sz="2400" dirty="0" smtClean="0"/>
          </a:p>
          <a:p>
            <a:pPr algn="l" eaLnBrk="1" hangingPunct="1">
              <a:spcBef>
                <a:spcPct val="75000"/>
              </a:spcBef>
            </a:pPr>
            <a:r>
              <a:rPr lang="ja-JP" altLang="en-US" sz="2400" dirty="0"/>
              <a:t>　</a:t>
            </a:r>
            <a:r>
              <a:rPr lang="ja-JP" altLang="en-US" sz="2400" dirty="0" smtClean="0"/>
              <a:t>→　</a:t>
            </a:r>
            <a:r>
              <a:rPr lang="ja-JP" altLang="en-US" sz="2400" dirty="0" smtClean="0">
                <a:solidFill>
                  <a:srgbClr val="FFFF00"/>
                </a:solidFill>
              </a:rPr>
              <a:t>安定した超精密加工</a:t>
            </a:r>
            <a:r>
              <a:rPr lang="ja-JP" altLang="en-US" sz="2400" dirty="0">
                <a:solidFill>
                  <a:srgbClr val="FFFF00"/>
                </a:solidFill>
              </a:rPr>
              <a:t>成功の秘訣</a:t>
            </a:r>
            <a:r>
              <a:rPr lang="ja-JP" altLang="en-US" sz="2400" dirty="0"/>
              <a:t>　</a:t>
            </a:r>
          </a:p>
          <a:p>
            <a:pPr algn="l" eaLnBrk="1" hangingPunct="1">
              <a:lnSpc>
                <a:spcPts val="2200"/>
              </a:lnSpc>
              <a:spcBef>
                <a:spcPct val="75000"/>
              </a:spcBef>
            </a:pPr>
            <a:endParaRPr lang="ja-JP" altLang="en-US" dirty="0"/>
          </a:p>
          <a:p>
            <a:pPr algn="l" eaLnBrk="1" hangingPunct="1">
              <a:spcBef>
                <a:spcPct val="75000"/>
              </a:spcBef>
            </a:pPr>
            <a:endParaRPr lang="ja-JP" altLang="en-US" dirty="0" smtClean="0"/>
          </a:p>
        </p:txBody>
      </p:sp>
    </p:spTree>
    <p:extLst>
      <p:ext uri="{BB962C8B-B14F-4D97-AF65-F5344CB8AC3E}">
        <p14:creationId xmlns:p14="http://schemas.microsoft.com/office/powerpoint/2010/main" val="16435814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ftr" sz="quarter" idx="11"/>
          </p:nvPr>
        </p:nvSpPr>
        <p:spPr>
          <a:noFill/>
        </p:spPr>
        <p:txBody>
          <a:bodyPr/>
          <a:lstStyle/>
          <a:p>
            <a:r>
              <a:rPr lang="en-US" altLang="ja-JP" smtClean="0"/>
              <a:t>Osaka Electro-Communication University</a:t>
            </a:r>
          </a:p>
        </p:txBody>
      </p:sp>
      <p:sp>
        <p:nvSpPr>
          <p:cNvPr id="137219" name="Rectangle 2"/>
          <p:cNvSpPr>
            <a:spLocks noGrp="1" noChangeArrowheads="1"/>
          </p:cNvSpPr>
          <p:nvPr>
            <p:ph type="ctrTitle"/>
          </p:nvPr>
        </p:nvSpPr>
        <p:spPr>
          <a:xfrm>
            <a:off x="1800225" y="692150"/>
            <a:ext cx="5724525" cy="755650"/>
          </a:xfrm>
        </p:spPr>
        <p:txBody>
          <a:bodyPr/>
          <a:lstStyle/>
          <a:p>
            <a:pPr eaLnBrk="1" hangingPunct="1"/>
            <a:r>
              <a:rPr lang="ja-JP" altLang="en-US" smtClean="0"/>
              <a:t>原理・原則の重要性</a:t>
            </a:r>
          </a:p>
        </p:txBody>
      </p:sp>
      <p:sp>
        <p:nvSpPr>
          <p:cNvPr id="137220" name="Text Box 4"/>
          <p:cNvSpPr txBox="1">
            <a:spLocks noChangeArrowheads="1"/>
          </p:cNvSpPr>
          <p:nvPr/>
        </p:nvSpPr>
        <p:spPr bwMode="auto">
          <a:xfrm>
            <a:off x="1151620" y="2072153"/>
            <a:ext cx="7345363" cy="2659190"/>
          </a:xfrm>
          <a:prstGeom prst="rect">
            <a:avLst/>
          </a:prstGeom>
          <a:noFill/>
          <a:ln w="9525">
            <a:noFill/>
            <a:miter lim="800000"/>
            <a:headEnd/>
            <a:tailEnd/>
          </a:ln>
        </p:spPr>
        <p:txBody>
          <a:bodyPr>
            <a:spAutoFit/>
          </a:bodyPr>
          <a:lstStyle/>
          <a:p>
            <a:pPr>
              <a:spcBef>
                <a:spcPct val="65000"/>
              </a:spcBef>
            </a:pPr>
            <a:r>
              <a:rPr lang="ja-JP" altLang="en-US" sz="2400" dirty="0">
                <a:solidFill>
                  <a:schemeClr val="bg1"/>
                </a:solidFill>
              </a:rPr>
              <a:t>理論的に実現可能な技術なのか不可能な技術なのかの見極めができる</a:t>
            </a:r>
          </a:p>
          <a:p>
            <a:pPr>
              <a:spcBef>
                <a:spcPct val="65000"/>
              </a:spcBef>
            </a:pPr>
            <a:r>
              <a:rPr lang="ja-JP" altLang="en-US" sz="2400" dirty="0">
                <a:solidFill>
                  <a:schemeClr val="bg1"/>
                </a:solidFill>
              </a:rPr>
              <a:t>物理的限界以上の無駄な努力をしないですむ</a:t>
            </a:r>
          </a:p>
          <a:p>
            <a:pPr>
              <a:spcBef>
                <a:spcPct val="65000"/>
              </a:spcBef>
            </a:pPr>
            <a:r>
              <a:rPr lang="ja-JP" altLang="en-US" sz="2400" dirty="0">
                <a:solidFill>
                  <a:schemeClr val="bg1"/>
                </a:solidFill>
              </a:rPr>
              <a:t>トラブルが起こったときに解決の筋道が見える</a:t>
            </a:r>
          </a:p>
          <a:p>
            <a:pPr>
              <a:spcBef>
                <a:spcPct val="65000"/>
              </a:spcBef>
            </a:pPr>
            <a:r>
              <a:rPr lang="ja-JP" altLang="en-US" sz="2400" dirty="0">
                <a:solidFill>
                  <a:schemeClr val="bg1"/>
                </a:solidFill>
              </a:rPr>
              <a:t>さらなる発展への方針が立てやすい</a:t>
            </a:r>
          </a:p>
        </p:txBody>
      </p:sp>
    </p:spTree>
    <p:extLst>
      <p:ext uri="{BB962C8B-B14F-4D97-AF65-F5344CB8AC3E}">
        <p14:creationId xmlns:p14="http://schemas.microsoft.com/office/powerpoint/2010/main" val="501927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39652" y="476672"/>
            <a:ext cx="6228295" cy="581025"/>
          </a:xfrm>
        </p:spPr>
        <p:txBody>
          <a:bodyPr/>
          <a:lstStyle/>
          <a:p>
            <a:r>
              <a:rPr kumimoji="1" lang="ja-JP" altLang="en-US" dirty="0" smtClean="0"/>
              <a:t>硬脆材料の一般的な加工法</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en-US" altLang="ja-JP" smtClean="0"/>
              <a:t>Osaka Electro-Communication University</a:t>
            </a:r>
            <a:endParaRPr lang="en-US" altLang="ja-JP"/>
          </a:p>
        </p:txBody>
      </p:sp>
      <p:graphicFrame>
        <p:nvGraphicFramePr>
          <p:cNvPr id="3" name="オブジェクト 2"/>
          <p:cNvGraphicFramePr>
            <a:graphicFrameLocks noGrp="1" noChangeAspect="1"/>
          </p:cNvGraphicFramePr>
          <p:nvPr>
            <p:extLst>
              <p:ext uri="{D42A27DB-BD31-4B8C-83A1-F6EECF244321}">
                <p14:modId xmlns:p14="http://schemas.microsoft.com/office/powerpoint/2010/main" val="3686331477"/>
              </p:ext>
            </p:extLst>
          </p:nvPr>
        </p:nvGraphicFramePr>
        <p:xfrm>
          <a:off x="1007604" y="1664804"/>
          <a:ext cx="3128333" cy="2346647"/>
        </p:xfrm>
        <a:graphic>
          <a:graphicData uri="http://schemas.openxmlformats.org/presentationml/2006/ole">
            <mc:AlternateContent xmlns:mc="http://schemas.openxmlformats.org/markup-compatibility/2006">
              <mc:Choice xmlns:v="urn:schemas-microsoft-com:vml" Requires="v">
                <p:oleObj spid="_x0000_s19489" name="Photo Editor Photo" r:id="rId3" imgW="3809524" imgH="2857899" progId="MSPhotoEd.3">
                  <p:embed/>
                </p:oleObj>
              </mc:Choice>
              <mc:Fallback>
                <p:oleObj name="Photo Editor Photo" r:id="rId3" imgW="3809524" imgH="2857899"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1664804"/>
                        <a:ext cx="3128333" cy="2346647"/>
                      </a:xfrm>
                      <a:prstGeom prst="rect">
                        <a:avLst/>
                      </a:prstGeom>
                      <a:noFill/>
                      <a:ln>
                        <a:noFill/>
                      </a:ln>
                      <a:effectLst/>
                    </p:spPr>
                  </p:pic>
                </p:oleObj>
              </mc:Fallback>
            </mc:AlternateContent>
          </a:graphicData>
        </a:graphic>
      </p:graphicFrame>
      <p:sp>
        <p:nvSpPr>
          <p:cNvPr id="5" name="Text Box 3"/>
          <p:cNvSpPr txBox="1">
            <a:spLocks noChangeArrowheads="1"/>
          </p:cNvSpPr>
          <p:nvPr/>
        </p:nvSpPr>
        <p:spPr bwMode="auto">
          <a:xfrm>
            <a:off x="1187466" y="4731657"/>
            <a:ext cx="7201116" cy="150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8054" tIns="14027" rIns="28054" bIns="14027">
            <a:spAutoFit/>
          </a:bodyPr>
          <a:lstStyle>
            <a:lvl1pPr marL="342900" indent="-342900" defTabSz="280988" eaLnBrk="0" hangingPunct="0">
              <a:defRPr kumimoji="1">
                <a:solidFill>
                  <a:schemeClr val="tx1"/>
                </a:solidFill>
                <a:latin typeface="Arial" charset="0"/>
                <a:ea typeface="ＭＳ Ｐゴシック" pitchFamily="50" charset="-128"/>
              </a:defRPr>
            </a:lvl1pPr>
            <a:lvl2pPr marL="198438" defTabSz="280988" eaLnBrk="0" hangingPunct="0">
              <a:defRPr kumimoji="1">
                <a:solidFill>
                  <a:schemeClr val="tx1"/>
                </a:solidFill>
                <a:latin typeface="Arial" charset="0"/>
                <a:ea typeface="ＭＳ Ｐゴシック" pitchFamily="50" charset="-128"/>
              </a:defRPr>
            </a:lvl2pPr>
            <a:lvl3pPr marL="1143000" indent="-228600" defTabSz="280988" eaLnBrk="0" hangingPunct="0">
              <a:defRPr kumimoji="1">
                <a:solidFill>
                  <a:schemeClr val="tx1"/>
                </a:solidFill>
                <a:latin typeface="Arial" charset="0"/>
                <a:ea typeface="ＭＳ Ｐゴシック" pitchFamily="50" charset="-128"/>
              </a:defRPr>
            </a:lvl3pPr>
            <a:lvl4pPr marL="1600200" indent="-228600" defTabSz="280988" eaLnBrk="0" hangingPunct="0">
              <a:defRPr kumimoji="1">
                <a:solidFill>
                  <a:schemeClr val="tx1"/>
                </a:solidFill>
                <a:latin typeface="Arial" charset="0"/>
                <a:ea typeface="ＭＳ Ｐゴシック" pitchFamily="50" charset="-128"/>
              </a:defRPr>
            </a:lvl4pPr>
            <a:lvl5pPr marL="2057400" indent="-228600" defTabSz="280988" eaLnBrk="0" hangingPunct="0">
              <a:defRPr kumimoji="1">
                <a:solidFill>
                  <a:schemeClr val="tx1"/>
                </a:solidFill>
                <a:latin typeface="Arial" charset="0"/>
                <a:ea typeface="ＭＳ Ｐゴシック" pitchFamily="50" charset="-128"/>
              </a:defRPr>
            </a:lvl5pPr>
            <a:lvl6pPr marL="25146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9pPr>
          </a:lstStyle>
          <a:p>
            <a:pPr lvl="1" eaLnBrk="1" hangingPunct="1"/>
            <a:r>
              <a:rPr lang="ja-JP" altLang="en-US" sz="2400" dirty="0" smtClean="0">
                <a:solidFill>
                  <a:srgbClr val="0000CC"/>
                </a:solidFill>
                <a:latin typeface="Times New Roman" pitchFamily="18" charset="0"/>
              </a:rPr>
              <a:t>研磨工程に時間</a:t>
            </a:r>
            <a:r>
              <a:rPr lang="ja-JP" altLang="en-US" sz="2400" dirty="0">
                <a:solidFill>
                  <a:srgbClr val="0000CC"/>
                </a:solidFill>
                <a:latin typeface="Times New Roman" pitchFamily="18" charset="0"/>
              </a:rPr>
              <a:t>と費用が</a:t>
            </a:r>
            <a:r>
              <a:rPr lang="ja-JP" altLang="en-US" sz="2400" dirty="0" smtClean="0">
                <a:solidFill>
                  <a:srgbClr val="0000CC"/>
                </a:solidFill>
                <a:latin typeface="Times New Roman" pitchFamily="18" charset="0"/>
              </a:rPr>
              <a:t>かかりすぎる</a:t>
            </a:r>
            <a:endParaRPr lang="en-US" altLang="ja-JP" sz="2400" dirty="0" smtClean="0">
              <a:solidFill>
                <a:srgbClr val="0000CC"/>
              </a:solidFill>
              <a:latin typeface="Times New Roman" pitchFamily="18" charset="0"/>
            </a:endParaRPr>
          </a:p>
          <a:p>
            <a:pPr lvl="1" eaLnBrk="1" hangingPunct="1"/>
            <a:r>
              <a:rPr lang="ja-JP" altLang="en-US" sz="2400" dirty="0" smtClean="0">
                <a:solidFill>
                  <a:srgbClr val="0000CC"/>
                </a:solidFill>
                <a:latin typeface="Times New Roman" pitchFamily="18" charset="0"/>
              </a:rPr>
              <a:t>研磨</a:t>
            </a:r>
            <a:r>
              <a:rPr lang="ja-JP" altLang="en-US" sz="2400" dirty="0">
                <a:solidFill>
                  <a:srgbClr val="0000CC"/>
                </a:solidFill>
                <a:latin typeface="Times New Roman" pitchFamily="18" charset="0"/>
              </a:rPr>
              <a:t>工程</a:t>
            </a:r>
            <a:r>
              <a:rPr lang="ja-JP" altLang="en-US" sz="2400" dirty="0" smtClean="0">
                <a:solidFill>
                  <a:srgbClr val="0000CC"/>
                </a:solidFill>
                <a:latin typeface="Times New Roman" pitchFamily="18" charset="0"/>
              </a:rPr>
              <a:t>で</a:t>
            </a:r>
            <a:r>
              <a:rPr lang="ja-JP" altLang="en-US" sz="2400" dirty="0">
                <a:solidFill>
                  <a:srgbClr val="0000CC"/>
                </a:solidFill>
                <a:latin typeface="Times New Roman" pitchFamily="18" charset="0"/>
              </a:rPr>
              <a:t>形状</a:t>
            </a:r>
            <a:r>
              <a:rPr lang="ja-JP" altLang="en-US" sz="2400" dirty="0" smtClean="0">
                <a:solidFill>
                  <a:srgbClr val="0000CC"/>
                </a:solidFill>
                <a:latin typeface="Times New Roman" pitchFamily="18" charset="0"/>
              </a:rPr>
              <a:t>がくずれる可能性がある</a:t>
            </a:r>
            <a:endParaRPr lang="ja-JP" altLang="en-US" sz="2400" dirty="0">
              <a:solidFill>
                <a:srgbClr val="0000CC"/>
              </a:solidFill>
              <a:latin typeface="Times New Roman" pitchFamily="18" charset="0"/>
            </a:endParaRPr>
          </a:p>
          <a:p>
            <a:pPr lvl="1" eaLnBrk="1" hangingPunct="1"/>
            <a:r>
              <a:rPr lang="ja-JP" altLang="en-US" sz="2400" dirty="0" smtClean="0">
                <a:solidFill>
                  <a:srgbClr val="0000CC"/>
                </a:solidFill>
                <a:latin typeface="Times New Roman" pitchFamily="18" charset="0"/>
              </a:rPr>
              <a:t>ガラスでは遅れ破壊が起こることがある</a:t>
            </a:r>
            <a:endParaRPr lang="en-US" altLang="ja-JP" sz="2400" dirty="0">
              <a:solidFill>
                <a:srgbClr val="0000CC"/>
              </a:solidFill>
              <a:latin typeface="Times New Roman" pitchFamily="18" charset="0"/>
            </a:endParaRPr>
          </a:p>
          <a:p>
            <a:pPr lvl="1" eaLnBrk="1" hangingPunct="1"/>
            <a:r>
              <a:rPr lang="ja-JP" altLang="en-US" sz="2400" dirty="0">
                <a:solidFill>
                  <a:srgbClr val="0000CC"/>
                </a:solidFill>
                <a:latin typeface="Times New Roman" pitchFamily="18" charset="0"/>
              </a:rPr>
              <a:t>大量の鏡を短時間で製作できる新技術の開発が</a:t>
            </a:r>
            <a:r>
              <a:rPr lang="ja-JP" altLang="en-US" sz="2400" dirty="0" smtClean="0">
                <a:solidFill>
                  <a:srgbClr val="0000CC"/>
                </a:solidFill>
                <a:latin typeface="Times New Roman" pitchFamily="18" charset="0"/>
              </a:rPr>
              <a:t>必要</a:t>
            </a:r>
            <a:endParaRPr lang="ja-JP" altLang="en-US" sz="2400" dirty="0">
              <a:solidFill>
                <a:srgbClr val="0000CC"/>
              </a:solidFill>
              <a:latin typeface="Times New Roman" pitchFamily="18" charset="0"/>
            </a:endParaRPr>
          </a:p>
        </p:txBody>
      </p:sp>
      <p:pic>
        <p:nvPicPr>
          <p:cNvPr id="6" name="Picture 4" descr="P86上-表面研磨"/>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5004047" y="1671747"/>
            <a:ext cx="3418503" cy="2339703"/>
          </a:xfrm>
          <a:noFill/>
        </p:spPr>
      </p:pic>
      <p:sp>
        <p:nvSpPr>
          <p:cNvPr id="7" name="テキスト ボックス 6"/>
          <p:cNvSpPr txBox="1"/>
          <p:nvPr/>
        </p:nvSpPr>
        <p:spPr>
          <a:xfrm>
            <a:off x="1647292" y="1124744"/>
            <a:ext cx="6057055" cy="461665"/>
          </a:xfrm>
          <a:prstGeom prst="rect">
            <a:avLst/>
          </a:prstGeom>
          <a:noFill/>
        </p:spPr>
        <p:txBody>
          <a:bodyPr wrap="square" rtlCol="0">
            <a:spAutoFit/>
          </a:bodyPr>
          <a:lstStyle/>
          <a:p>
            <a:r>
              <a:rPr kumimoji="1" lang="ja-JP" altLang="en-US" sz="2400" dirty="0" smtClean="0"/>
              <a:t>ガラス、シリコン、セラミックスなどの脆性材料</a:t>
            </a:r>
            <a:endParaRPr kumimoji="1" lang="en-US" altLang="ja-JP" sz="2400" dirty="0" smtClean="0"/>
          </a:p>
        </p:txBody>
      </p:sp>
      <p:sp>
        <p:nvSpPr>
          <p:cNvPr id="8" name="テキスト ボックス 7"/>
          <p:cNvSpPr txBox="1"/>
          <p:nvPr/>
        </p:nvSpPr>
        <p:spPr>
          <a:xfrm>
            <a:off x="1007604" y="4149080"/>
            <a:ext cx="3168351" cy="461665"/>
          </a:xfrm>
          <a:prstGeom prst="rect">
            <a:avLst/>
          </a:prstGeom>
          <a:solidFill>
            <a:srgbClr val="FFFF00"/>
          </a:solidFill>
        </p:spPr>
        <p:txBody>
          <a:bodyPr wrap="square" rtlCol="0">
            <a:spAutoFit/>
          </a:bodyPr>
          <a:lstStyle/>
          <a:p>
            <a:pPr algn="ctr"/>
            <a:r>
              <a:rPr kumimoji="1" lang="ja-JP" altLang="en-US" sz="2400" dirty="0" smtClean="0"/>
              <a:t>研削による形状創成</a:t>
            </a:r>
            <a:endParaRPr kumimoji="1" lang="ja-JP" altLang="en-US" sz="2400" dirty="0"/>
          </a:p>
        </p:txBody>
      </p:sp>
      <p:sp>
        <p:nvSpPr>
          <p:cNvPr id="9" name="テキスト ボックス 8"/>
          <p:cNvSpPr txBox="1"/>
          <p:nvPr/>
        </p:nvSpPr>
        <p:spPr>
          <a:xfrm>
            <a:off x="4788024" y="4113076"/>
            <a:ext cx="3780419" cy="461665"/>
          </a:xfrm>
          <a:prstGeom prst="rect">
            <a:avLst/>
          </a:prstGeom>
          <a:solidFill>
            <a:srgbClr val="FFFF00"/>
          </a:solidFill>
        </p:spPr>
        <p:txBody>
          <a:bodyPr wrap="square" rtlCol="0">
            <a:spAutoFit/>
          </a:bodyPr>
          <a:lstStyle/>
          <a:p>
            <a:pPr algn="ctr"/>
            <a:r>
              <a:rPr kumimoji="1" lang="ja-JP" altLang="en-US" sz="2400" dirty="0" smtClean="0"/>
              <a:t>研磨による表面品位の改善</a:t>
            </a:r>
            <a:endParaRPr kumimoji="1" lang="ja-JP" altLang="en-US" sz="2400" dirty="0"/>
          </a:p>
        </p:txBody>
      </p:sp>
      <p:sp>
        <p:nvSpPr>
          <p:cNvPr id="10" name="右矢印 9"/>
          <p:cNvSpPr/>
          <p:nvPr/>
        </p:nvSpPr>
        <p:spPr>
          <a:xfrm>
            <a:off x="4319972" y="2492896"/>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47337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3648" y="548680"/>
            <a:ext cx="6408712" cy="581025"/>
          </a:xfrm>
        </p:spPr>
        <p:txBody>
          <a:bodyPr/>
          <a:lstStyle/>
          <a:p>
            <a:r>
              <a:rPr kumimoji="1" lang="ja-JP" altLang="en-US" dirty="0" smtClean="0"/>
              <a:t>硬脆材料の一般的な加工精度</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en-US" altLang="ja-JP" dirty="0" smtClean="0"/>
              <a:t>Osaka Electro-Communication University</a:t>
            </a:r>
            <a:endParaRPr lang="en-US" altLang="ja-JP" dirty="0"/>
          </a:p>
        </p:txBody>
      </p:sp>
      <p:sp>
        <p:nvSpPr>
          <p:cNvPr id="5" name="Text Box 3"/>
          <p:cNvSpPr txBox="1">
            <a:spLocks noChangeArrowheads="1"/>
          </p:cNvSpPr>
          <p:nvPr/>
        </p:nvSpPr>
        <p:spPr bwMode="auto">
          <a:xfrm>
            <a:off x="679970" y="1664804"/>
            <a:ext cx="7884876" cy="7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8054" tIns="14027" rIns="28054" bIns="14027">
            <a:spAutoFit/>
          </a:bodyPr>
          <a:lstStyle>
            <a:lvl1pPr marL="342900" indent="-342900" defTabSz="280988" eaLnBrk="0" hangingPunct="0">
              <a:defRPr kumimoji="1">
                <a:solidFill>
                  <a:schemeClr val="tx1"/>
                </a:solidFill>
                <a:latin typeface="Arial" charset="0"/>
                <a:ea typeface="ＭＳ Ｐゴシック" pitchFamily="50" charset="-128"/>
              </a:defRPr>
            </a:lvl1pPr>
            <a:lvl2pPr marL="198438" defTabSz="280988" eaLnBrk="0" hangingPunct="0">
              <a:defRPr kumimoji="1">
                <a:solidFill>
                  <a:schemeClr val="tx1"/>
                </a:solidFill>
                <a:latin typeface="Arial" charset="0"/>
                <a:ea typeface="ＭＳ Ｐゴシック" pitchFamily="50" charset="-128"/>
              </a:defRPr>
            </a:lvl2pPr>
            <a:lvl3pPr marL="1143000" indent="-228600" defTabSz="280988" eaLnBrk="0" hangingPunct="0">
              <a:defRPr kumimoji="1">
                <a:solidFill>
                  <a:schemeClr val="tx1"/>
                </a:solidFill>
                <a:latin typeface="Arial" charset="0"/>
                <a:ea typeface="ＭＳ Ｐゴシック" pitchFamily="50" charset="-128"/>
              </a:defRPr>
            </a:lvl3pPr>
            <a:lvl4pPr marL="1600200" indent="-228600" defTabSz="280988" eaLnBrk="0" hangingPunct="0">
              <a:defRPr kumimoji="1">
                <a:solidFill>
                  <a:schemeClr val="tx1"/>
                </a:solidFill>
                <a:latin typeface="Arial" charset="0"/>
                <a:ea typeface="ＭＳ Ｐゴシック" pitchFamily="50" charset="-128"/>
              </a:defRPr>
            </a:lvl4pPr>
            <a:lvl5pPr marL="2057400" indent="-228600" defTabSz="280988" eaLnBrk="0" hangingPunct="0">
              <a:defRPr kumimoji="1">
                <a:solidFill>
                  <a:schemeClr val="tx1"/>
                </a:solidFill>
                <a:latin typeface="Arial" charset="0"/>
                <a:ea typeface="ＭＳ Ｐゴシック" pitchFamily="50" charset="-128"/>
              </a:defRPr>
            </a:lvl5pPr>
            <a:lvl6pPr marL="25146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9pPr>
          </a:lstStyle>
          <a:p>
            <a:pPr lvl="1" eaLnBrk="1" hangingPunct="1">
              <a:lnSpc>
                <a:spcPts val="2000"/>
              </a:lnSpc>
            </a:pPr>
            <a:r>
              <a:rPr lang="ja-JP" altLang="en-US" sz="2400" dirty="0" smtClean="0">
                <a:latin typeface="Times New Roman" pitchFamily="18" charset="0"/>
              </a:rPr>
              <a:t>ダイヤモンド砥石による精密研削　　</a:t>
            </a:r>
            <a:endParaRPr lang="en-US" altLang="ja-JP" sz="2400" dirty="0" smtClean="0">
              <a:latin typeface="Times New Roman" pitchFamily="18" charset="0"/>
            </a:endParaRPr>
          </a:p>
          <a:p>
            <a:pPr lvl="1" eaLnBrk="1" hangingPunct="1">
              <a:lnSpc>
                <a:spcPts val="2000"/>
              </a:lnSpc>
            </a:pPr>
            <a:endParaRPr lang="en-US" altLang="ja-JP" sz="2400" dirty="0">
              <a:latin typeface="Times New Roman" pitchFamily="18" charset="0"/>
            </a:endParaRPr>
          </a:p>
          <a:p>
            <a:pPr lvl="1" eaLnBrk="1" hangingPunct="1">
              <a:lnSpc>
                <a:spcPts val="2000"/>
              </a:lnSpc>
            </a:pPr>
            <a:r>
              <a:rPr lang="ja-JP" altLang="en-US" sz="2400" dirty="0" smtClean="0">
                <a:latin typeface="Times New Roman" pitchFamily="18" charset="0"/>
              </a:rPr>
              <a:t>　　形状精度　</a:t>
            </a:r>
            <a:r>
              <a:rPr lang="en-US" altLang="ja-JP" sz="2400" dirty="0" smtClean="0">
                <a:latin typeface="Times New Roman" pitchFamily="18" charset="0"/>
              </a:rPr>
              <a:t>5-10 </a:t>
            </a:r>
            <a:r>
              <a:rPr lang="en-US" altLang="ja-JP" sz="2400" dirty="0" err="1" smtClean="0">
                <a:latin typeface="Times New Roman" pitchFamily="18" charset="0"/>
              </a:rPr>
              <a:t>μm</a:t>
            </a:r>
            <a:r>
              <a:rPr lang="en-US" altLang="ja-JP" sz="2400" dirty="0" smtClean="0">
                <a:latin typeface="Times New Roman" pitchFamily="18" charset="0"/>
              </a:rPr>
              <a:t>/m            </a:t>
            </a:r>
            <a:r>
              <a:rPr lang="ja-JP" altLang="en-US" sz="2400" dirty="0" smtClean="0">
                <a:latin typeface="Times New Roman" pitchFamily="18" charset="0"/>
              </a:rPr>
              <a:t>表面粗さ　 </a:t>
            </a:r>
            <a:r>
              <a:rPr lang="en-US" altLang="ja-JP" sz="2400" dirty="0" smtClean="0">
                <a:latin typeface="Times New Roman" pitchFamily="18" charset="0"/>
              </a:rPr>
              <a:t>1-10  </a:t>
            </a:r>
            <a:r>
              <a:rPr lang="en-US" altLang="ja-JP" sz="2400" dirty="0" err="1" smtClean="0">
                <a:latin typeface="Times New Roman" pitchFamily="18" charset="0"/>
              </a:rPr>
              <a:t>μmRz</a:t>
            </a:r>
            <a:endParaRPr lang="en-US" altLang="ja-JP" sz="2400" dirty="0" smtClean="0">
              <a:latin typeface="Times New Roman" pitchFamily="18" charset="0"/>
            </a:endParaRPr>
          </a:p>
        </p:txBody>
      </p:sp>
      <p:sp>
        <p:nvSpPr>
          <p:cNvPr id="7" name="Text Box 3"/>
          <p:cNvSpPr txBox="1">
            <a:spLocks noChangeArrowheads="1"/>
          </p:cNvSpPr>
          <p:nvPr/>
        </p:nvSpPr>
        <p:spPr bwMode="auto">
          <a:xfrm>
            <a:off x="679970" y="2996952"/>
            <a:ext cx="7884876" cy="7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8054" tIns="14027" rIns="28054" bIns="14027">
            <a:spAutoFit/>
          </a:bodyPr>
          <a:lstStyle>
            <a:lvl1pPr marL="342900" indent="-342900" defTabSz="280988" eaLnBrk="0" hangingPunct="0">
              <a:defRPr kumimoji="1">
                <a:solidFill>
                  <a:schemeClr val="tx1"/>
                </a:solidFill>
                <a:latin typeface="Arial" charset="0"/>
                <a:ea typeface="ＭＳ Ｐゴシック" pitchFamily="50" charset="-128"/>
              </a:defRPr>
            </a:lvl1pPr>
            <a:lvl2pPr marL="198438" defTabSz="280988" eaLnBrk="0" hangingPunct="0">
              <a:defRPr kumimoji="1">
                <a:solidFill>
                  <a:schemeClr val="tx1"/>
                </a:solidFill>
                <a:latin typeface="Arial" charset="0"/>
                <a:ea typeface="ＭＳ Ｐゴシック" pitchFamily="50" charset="-128"/>
              </a:defRPr>
            </a:lvl2pPr>
            <a:lvl3pPr marL="1143000" indent="-228600" defTabSz="280988" eaLnBrk="0" hangingPunct="0">
              <a:defRPr kumimoji="1">
                <a:solidFill>
                  <a:schemeClr val="tx1"/>
                </a:solidFill>
                <a:latin typeface="Arial" charset="0"/>
                <a:ea typeface="ＭＳ Ｐゴシック" pitchFamily="50" charset="-128"/>
              </a:defRPr>
            </a:lvl3pPr>
            <a:lvl4pPr marL="1600200" indent="-228600" defTabSz="280988" eaLnBrk="0" hangingPunct="0">
              <a:defRPr kumimoji="1">
                <a:solidFill>
                  <a:schemeClr val="tx1"/>
                </a:solidFill>
                <a:latin typeface="Arial" charset="0"/>
                <a:ea typeface="ＭＳ Ｐゴシック" pitchFamily="50" charset="-128"/>
              </a:defRPr>
            </a:lvl4pPr>
            <a:lvl5pPr marL="2057400" indent="-228600" defTabSz="280988" eaLnBrk="0" hangingPunct="0">
              <a:defRPr kumimoji="1">
                <a:solidFill>
                  <a:schemeClr val="tx1"/>
                </a:solidFill>
                <a:latin typeface="Arial" charset="0"/>
                <a:ea typeface="ＭＳ Ｐゴシック" pitchFamily="50" charset="-128"/>
              </a:defRPr>
            </a:lvl5pPr>
            <a:lvl6pPr marL="25146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9pPr>
          </a:lstStyle>
          <a:p>
            <a:pPr lvl="1" eaLnBrk="1" hangingPunct="1">
              <a:lnSpc>
                <a:spcPts val="2000"/>
              </a:lnSpc>
            </a:pPr>
            <a:r>
              <a:rPr lang="ja-JP" altLang="en-US" sz="2400" dirty="0" smtClean="0">
                <a:latin typeface="Times New Roman" pitchFamily="18" charset="0"/>
              </a:rPr>
              <a:t>ダイヤモンド砥粒による研磨　　</a:t>
            </a:r>
            <a:endParaRPr lang="en-US" altLang="ja-JP" sz="2400" dirty="0" smtClean="0">
              <a:latin typeface="Times New Roman" pitchFamily="18" charset="0"/>
            </a:endParaRPr>
          </a:p>
          <a:p>
            <a:pPr lvl="1" eaLnBrk="1" hangingPunct="1">
              <a:lnSpc>
                <a:spcPts val="2000"/>
              </a:lnSpc>
            </a:pPr>
            <a:endParaRPr lang="en-US" altLang="ja-JP" sz="2400" dirty="0">
              <a:latin typeface="Times New Roman" pitchFamily="18" charset="0"/>
            </a:endParaRPr>
          </a:p>
          <a:p>
            <a:pPr lvl="1" eaLnBrk="1" hangingPunct="1">
              <a:lnSpc>
                <a:spcPts val="2000"/>
              </a:lnSpc>
            </a:pPr>
            <a:r>
              <a:rPr lang="ja-JP" altLang="en-US" sz="2400" dirty="0" smtClean="0">
                <a:latin typeface="Times New Roman" pitchFamily="18" charset="0"/>
              </a:rPr>
              <a:t>　　形状精度　</a:t>
            </a:r>
            <a:r>
              <a:rPr lang="en-US" altLang="ja-JP" sz="2400" dirty="0" smtClean="0">
                <a:latin typeface="Times New Roman" pitchFamily="18" charset="0"/>
              </a:rPr>
              <a:t>0.1-2 </a:t>
            </a:r>
            <a:r>
              <a:rPr lang="en-US" altLang="ja-JP" sz="2400" dirty="0" err="1" smtClean="0">
                <a:latin typeface="Times New Roman" pitchFamily="18" charset="0"/>
              </a:rPr>
              <a:t>μm</a:t>
            </a:r>
            <a:r>
              <a:rPr lang="en-US" altLang="ja-JP" sz="2400" dirty="0" smtClean="0">
                <a:latin typeface="Times New Roman" pitchFamily="18" charset="0"/>
              </a:rPr>
              <a:t>/m</a:t>
            </a:r>
            <a:r>
              <a:rPr lang="ja-JP" altLang="en-US" sz="2400" dirty="0" smtClean="0">
                <a:latin typeface="Times New Roman" pitchFamily="18" charset="0"/>
              </a:rPr>
              <a:t>　　　　表面粗さ　 </a:t>
            </a:r>
            <a:r>
              <a:rPr lang="en-US" altLang="ja-JP" sz="2400" dirty="0" smtClean="0">
                <a:latin typeface="Times New Roman" pitchFamily="18" charset="0"/>
              </a:rPr>
              <a:t>0.1-2  </a:t>
            </a:r>
            <a:r>
              <a:rPr lang="en-US" altLang="ja-JP" sz="2400" dirty="0" err="1" smtClean="0">
                <a:latin typeface="Times New Roman" pitchFamily="18" charset="0"/>
              </a:rPr>
              <a:t>μmRz</a:t>
            </a:r>
            <a:endParaRPr lang="en-US" altLang="ja-JP" sz="2400" dirty="0" smtClean="0">
              <a:latin typeface="Times New Roman" pitchFamily="18" charset="0"/>
            </a:endParaRPr>
          </a:p>
        </p:txBody>
      </p:sp>
      <p:sp>
        <p:nvSpPr>
          <p:cNvPr id="8" name="Text Box 3"/>
          <p:cNvSpPr txBox="1">
            <a:spLocks noChangeArrowheads="1"/>
          </p:cNvSpPr>
          <p:nvPr/>
        </p:nvSpPr>
        <p:spPr bwMode="auto">
          <a:xfrm>
            <a:off x="642642" y="4293096"/>
            <a:ext cx="7884876" cy="7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8054" tIns="14027" rIns="28054" bIns="14027">
            <a:spAutoFit/>
          </a:bodyPr>
          <a:lstStyle>
            <a:lvl1pPr marL="342900" indent="-342900" defTabSz="280988" eaLnBrk="0" hangingPunct="0">
              <a:defRPr kumimoji="1">
                <a:solidFill>
                  <a:schemeClr val="tx1"/>
                </a:solidFill>
                <a:latin typeface="Arial" charset="0"/>
                <a:ea typeface="ＭＳ Ｐゴシック" pitchFamily="50" charset="-128"/>
              </a:defRPr>
            </a:lvl1pPr>
            <a:lvl2pPr marL="198438" defTabSz="280988" eaLnBrk="0" hangingPunct="0">
              <a:defRPr kumimoji="1">
                <a:solidFill>
                  <a:schemeClr val="tx1"/>
                </a:solidFill>
                <a:latin typeface="Arial" charset="0"/>
                <a:ea typeface="ＭＳ Ｐゴシック" pitchFamily="50" charset="-128"/>
              </a:defRPr>
            </a:lvl2pPr>
            <a:lvl3pPr marL="1143000" indent="-228600" defTabSz="280988" eaLnBrk="0" hangingPunct="0">
              <a:defRPr kumimoji="1">
                <a:solidFill>
                  <a:schemeClr val="tx1"/>
                </a:solidFill>
                <a:latin typeface="Arial" charset="0"/>
                <a:ea typeface="ＭＳ Ｐゴシック" pitchFamily="50" charset="-128"/>
              </a:defRPr>
            </a:lvl3pPr>
            <a:lvl4pPr marL="1600200" indent="-228600" defTabSz="280988" eaLnBrk="0" hangingPunct="0">
              <a:defRPr kumimoji="1">
                <a:solidFill>
                  <a:schemeClr val="tx1"/>
                </a:solidFill>
                <a:latin typeface="Arial" charset="0"/>
                <a:ea typeface="ＭＳ Ｐゴシック" pitchFamily="50" charset="-128"/>
              </a:defRPr>
            </a:lvl4pPr>
            <a:lvl5pPr marL="2057400" indent="-228600" defTabSz="280988" eaLnBrk="0" hangingPunct="0">
              <a:defRPr kumimoji="1">
                <a:solidFill>
                  <a:schemeClr val="tx1"/>
                </a:solidFill>
                <a:latin typeface="Arial" charset="0"/>
                <a:ea typeface="ＭＳ Ｐゴシック" pitchFamily="50" charset="-128"/>
              </a:defRPr>
            </a:lvl5pPr>
            <a:lvl6pPr marL="25146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280988" eaLnBrk="0" fontAlgn="base" hangingPunct="0">
              <a:spcBef>
                <a:spcPct val="0"/>
              </a:spcBef>
              <a:spcAft>
                <a:spcPct val="0"/>
              </a:spcAft>
              <a:defRPr kumimoji="1">
                <a:solidFill>
                  <a:schemeClr val="tx1"/>
                </a:solidFill>
                <a:latin typeface="Arial" charset="0"/>
                <a:ea typeface="ＭＳ Ｐゴシック" pitchFamily="50" charset="-128"/>
              </a:defRPr>
            </a:lvl9pPr>
          </a:lstStyle>
          <a:p>
            <a:pPr lvl="1" eaLnBrk="1" hangingPunct="1">
              <a:lnSpc>
                <a:spcPts val="2000"/>
              </a:lnSpc>
            </a:pPr>
            <a:r>
              <a:rPr lang="ja-JP" altLang="en-US" sz="2400" dirty="0" smtClean="0">
                <a:latin typeface="Times New Roman" pitchFamily="18" charset="0"/>
              </a:rPr>
              <a:t>セリア砥粒による仕上げ研磨　</a:t>
            </a:r>
            <a:endParaRPr lang="en-US" altLang="ja-JP" sz="2400" dirty="0" smtClean="0">
              <a:latin typeface="Times New Roman" pitchFamily="18" charset="0"/>
            </a:endParaRPr>
          </a:p>
          <a:p>
            <a:pPr lvl="1" eaLnBrk="1" hangingPunct="1">
              <a:lnSpc>
                <a:spcPts val="2000"/>
              </a:lnSpc>
            </a:pPr>
            <a:endParaRPr lang="en-US" altLang="ja-JP" sz="2400" dirty="0">
              <a:latin typeface="Times New Roman" pitchFamily="18" charset="0"/>
            </a:endParaRPr>
          </a:p>
          <a:p>
            <a:pPr lvl="1" eaLnBrk="1" hangingPunct="1">
              <a:lnSpc>
                <a:spcPts val="2000"/>
              </a:lnSpc>
            </a:pPr>
            <a:r>
              <a:rPr lang="ja-JP" altLang="en-US" sz="2400" dirty="0" smtClean="0">
                <a:latin typeface="Times New Roman" pitchFamily="18" charset="0"/>
              </a:rPr>
              <a:t>　　形状精度　</a:t>
            </a:r>
            <a:r>
              <a:rPr lang="en-US" altLang="ja-JP" sz="2400" dirty="0" smtClean="0">
                <a:latin typeface="Times New Roman" pitchFamily="18" charset="0"/>
              </a:rPr>
              <a:t>0.1-1 </a:t>
            </a:r>
            <a:r>
              <a:rPr lang="en-US" altLang="ja-JP" sz="2400" dirty="0" err="1" smtClean="0">
                <a:latin typeface="Times New Roman" pitchFamily="18" charset="0"/>
              </a:rPr>
              <a:t>μm</a:t>
            </a:r>
            <a:r>
              <a:rPr lang="en-US" altLang="ja-JP" sz="2400" dirty="0" smtClean="0">
                <a:latin typeface="Times New Roman" pitchFamily="18" charset="0"/>
              </a:rPr>
              <a:t>/m           </a:t>
            </a:r>
            <a:r>
              <a:rPr lang="ja-JP" altLang="en-US" sz="2400" dirty="0" smtClean="0">
                <a:latin typeface="Times New Roman" pitchFamily="18" charset="0"/>
              </a:rPr>
              <a:t>表面粗さ　 </a:t>
            </a:r>
            <a:r>
              <a:rPr lang="en-US" altLang="ja-JP" sz="2400" dirty="0" smtClean="0">
                <a:latin typeface="Times New Roman" pitchFamily="18" charset="0"/>
              </a:rPr>
              <a:t>10 </a:t>
            </a:r>
            <a:r>
              <a:rPr lang="en-US" altLang="ja-JP" sz="2400" dirty="0" err="1" smtClean="0">
                <a:latin typeface="Times New Roman" pitchFamily="18" charset="0"/>
              </a:rPr>
              <a:t>nmRz</a:t>
            </a:r>
            <a:r>
              <a:rPr lang="en-US" altLang="ja-JP" sz="2400" dirty="0" smtClean="0">
                <a:latin typeface="Times New Roman" pitchFamily="18" charset="0"/>
              </a:rPr>
              <a:t> </a:t>
            </a:r>
            <a:r>
              <a:rPr lang="ja-JP" altLang="en-US" sz="2400" dirty="0" smtClean="0">
                <a:latin typeface="Times New Roman" pitchFamily="18" charset="0"/>
              </a:rPr>
              <a:t>以下</a:t>
            </a:r>
            <a:endParaRPr lang="en-US" altLang="ja-JP" sz="2400" dirty="0" smtClean="0">
              <a:latin typeface="Times New Roman" pitchFamily="18" charset="0"/>
            </a:endParaRPr>
          </a:p>
        </p:txBody>
      </p:sp>
    </p:spTree>
    <p:extLst>
      <p:ext uri="{BB962C8B-B14F-4D97-AF65-F5344CB8AC3E}">
        <p14:creationId xmlns:p14="http://schemas.microsoft.com/office/powerpoint/2010/main" val="1850000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ctrTitle"/>
          </p:nvPr>
        </p:nvSpPr>
        <p:spPr>
          <a:xfrm>
            <a:off x="1115392" y="549275"/>
            <a:ext cx="6985000" cy="576263"/>
          </a:xfrm>
        </p:spPr>
        <p:txBody>
          <a:bodyPr/>
          <a:lstStyle/>
          <a:p>
            <a:pPr eaLnBrk="1" hangingPunct="1"/>
            <a:r>
              <a:rPr lang="ja-JP" altLang="en-US" sz="2800" dirty="0" smtClean="0"/>
              <a:t>超精密加工における加工精度の支配要因</a:t>
            </a:r>
          </a:p>
        </p:txBody>
      </p:sp>
      <p:sp>
        <p:nvSpPr>
          <p:cNvPr id="33796" name="Rectangle 3"/>
          <p:cNvSpPr>
            <a:spLocks noGrp="1" noChangeArrowheads="1"/>
          </p:cNvSpPr>
          <p:nvPr>
            <p:ph type="subTitle" idx="1"/>
          </p:nvPr>
        </p:nvSpPr>
        <p:spPr>
          <a:xfrm>
            <a:off x="503548" y="1592796"/>
            <a:ext cx="8172450" cy="3816350"/>
          </a:xfrm>
        </p:spPr>
        <p:txBody>
          <a:bodyPr/>
          <a:lstStyle/>
          <a:p>
            <a:pPr algn="l" eaLnBrk="1" hangingPunct="1">
              <a:spcBef>
                <a:spcPct val="50000"/>
              </a:spcBef>
            </a:pPr>
            <a:r>
              <a:rPr lang="ja-JP" altLang="en-US" sz="2400" dirty="0" smtClean="0"/>
              <a:t>１．工具－工作物間の相対変位の制御性</a:t>
            </a:r>
          </a:p>
          <a:p>
            <a:pPr algn="l" eaLnBrk="1" hangingPunct="1"/>
            <a:r>
              <a:rPr lang="ja-JP" altLang="en-US" sz="2400" dirty="0" smtClean="0"/>
              <a:t>　　</a:t>
            </a:r>
            <a:r>
              <a:rPr lang="ja-JP" altLang="en-US" sz="2400" dirty="0" smtClean="0">
                <a:solidFill>
                  <a:srgbClr val="FFFF00"/>
                </a:solidFill>
              </a:rPr>
              <a:t>どこまで理想に近い工作機械の運動を実現できるのか？</a:t>
            </a:r>
            <a:endParaRPr lang="en-US" altLang="ja-JP" sz="2400" dirty="0" smtClean="0">
              <a:solidFill>
                <a:srgbClr val="FFFF00"/>
              </a:solidFill>
            </a:endParaRPr>
          </a:p>
          <a:p>
            <a:pPr algn="l" eaLnBrk="1" hangingPunct="1"/>
            <a:r>
              <a:rPr lang="ja-JP" altLang="en-US" sz="2400" dirty="0">
                <a:solidFill>
                  <a:srgbClr val="FFFF00"/>
                </a:solidFill>
              </a:rPr>
              <a:t>　</a:t>
            </a:r>
            <a:r>
              <a:rPr lang="ja-JP" altLang="en-US" sz="2400" dirty="0" smtClean="0">
                <a:solidFill>
                  <a:srgbClr val="FFFF00"/>
                </a:solidFill>
              </a:rPr>
              <a:t>　</a:t>
            </a:r>
            <a:r>
              <a:rPr lang="ja-JP" altLang="en-US" sz="2400" dirty="0" smtClean="0"/>
              <a:t>数値制御によって無負荷時の運動精度は既にナノメートル</a:t>
            </a:r>
            <a:endParaRPr lang="en-US" altLang="ja-JP" sz="2400" dirty="0" smtClean="0"/>
          </a:p>
          <a:p>
            <a:pPr algn="l" eaLnBrk="1" hangingPunct="1"/>
            <a:r>
              <a:rPr lang="ja-JP" altLang="en-US" sz="2400" dirty="0"/>
              <a:t>　</a:t>
            </a:r>
            <a:r>
              <a:rPr lang="ja-JP" altLang="en-US" sz="2400" dirty="0" smtClean="0"/>
              <a:t>　レベル</a:t>
            </a:r>
            <a:endParaRPr lang="en-US" altLang="ja-JP" sz="2400" dirty="0" smtClean="0"/>
          </a:p>
          <a:p>
            <a:pPr algn="l" eaLnBrk="1" hangingPunct="1"/>
            <a:r>
              <a:rPr lang="ja-JP" altLang="en-US" sz="2400" dirty="0"/>
              <a:t>　</a:t>
            </a:r>
            <a:r>
              <a:rPr lang="ja-JP" altLang="en-US" sz="2400" dirty="0" smtClean="0"/>
              <a:t>　加工力が作用したときの機械の剛性、工具の剛性が問題</a:t>
            </a:r>
            <a:endParaRPr lang="en-US" altLang="ja-JP" sz="2400" dirty="0" smtClean="0"/>
          </a:p>
          <a:p>
            <a:pPr algn="l" eaLnBrk="1" hangingPunct="1"/>
            <a:r>
              <a:rPr lang="ja-JP" altLang="en-US" sz="2400" dirty="0" smtClean="0"/>
              <a:t>　　主軸の回転振れ、砥石周辺の作用砥粒の偏りは振動源</a:t>
            </a:r>
          </a:p>
        </p:txBody>
      </p:sp>
    </p:spTree>
    <p:extLst>
      <p:ext uri="{BB962C8B-B14F-4D97-AF65-F5344CB8AC3E}">
        <p14:creationId xmlns:p14="http://schemas.microsoft.com/office/powerpoint/2010/main" val="1813905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patterns">
  <a:themeElements>
    <a:clrScheme name="Presentation patter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 pattern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patter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patter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patter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patter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patter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patter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pattern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patter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patter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patter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patter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patter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patterns</Template>
  <TotalTime>4646</TotalTime>
  <Words>2241</Words>
  <Application>Microsoft Office PowerPoint</Application>
  <PresentationFormat>画面に合わせる (4:3)</PresentationFormat>
  <Paragraphs>522</Paragraphs>
  <Slides>62</Slides>
  <Notes>4</Notes>
  <HiddenSlides>0</HiddenSlides>
  <MMClips>0</MMClips>
  <ScaleCrop>false</ScaleCrop>
  <HeadingPairs>
    <vt:vector size="6" baseType="variant">
      <vt:variant>
        <vt:lpstr>テーマ</vt:lpstr>
      </vt:variant>
      <vt:variant>
        <vt:i4>1</vt:i4>
      </vt:variant>
      <vt:variant>
        <vt:lpstr>埋め込まれた OLE サーバー</vt:lpstr>
      </vt:variant>
      <vt:variant>
        <vt:i4>3</vt:i4>
      </vt:variant>
      <vt:variant>
        <vt:lpstr>スライド タイトル</vt:lpstr>
      </vt:variant>
      <vt:variant>
        <vt:i4>62</vt:i4>
      </vt:variant>
    </vt:vector>
  </HeadingPairs>
  <TitlesOfParts>
    <vt:vector size="66" baseType="lpstr">
      <vt:lpstr>Presentation patterns</vt:lpstr>
      <vt:lpstr>Photo Editor Photo</vt:lpstr>
      <vt:lpstr>数式</vt:lpstr>
      <vt:lpstr>ビットマップ イメージ</vt:lpstr>
      <vt:lpstr>鏡面加工のメカニズム</vt:lpstr>
      <vt:lpstr>概　要</vt:lpstr>
      <vt:lpstr>三次元曲面鏡（金属）の加工例</vt:lpstr>
      <vt:lpstr>PowerPoint プレゼンテーション</vt:lpstr>
      <vt:lpstr>光学赤外線望遠鏡</vt:lpstr>
      <vt:lpstr>金属鏡の一般的な加工法</vt:lpstr>
      <vt:lpstr>硬脆材料の一般的な加工法</vt:lpstr>
      <vt:lpstr>硬脆材料の一般的な加工精度</vt:lpstr>
      <vt:lpstr>超精密加工における加工精度の支配要因</vt:lpstr>
      <vt:lpstr>砥粒突出し量と砥石剛性</vt:lpstr>
      <vt:lpstr>超精密加工における加工精度の支配要因</vt:lpstr>
      <vt:lpstr>概　要</vt:lpstr>
      <vt:lpstr>切刃稜丸みと最小切取り厚さ</vt:lpstr>
      <vt:lpstr>砥粒と工作物との相互作用</vt:lpstr>
      <vt:lpstr>直線切刃工具による切削実験</vt:lpstr>
      <vt:lpstr>微小切取り厚さでの切りくず</vt:lpstr>
      <vt:lpstr>微細加工機構の解析モデル</vt:lpstr>
      <vt:lpstr>分子動力学法の原理(微小切削）</vt:lpstr>
      <vt:lpstr>公称切取り厚さと切りくず生成</vt:lpstr>
      <vt:lpstr>微細砥粒加工シミュレーション</vt:lpstr>
      <vt:lpstr>微細砥粒加工シミュレーション</vt:lpstr>
      <vt:lpstr>微細砥粒加工シミュレーション</vt:lpstr>
      <vt:lpstr>微細砥粒加工シミュレーション</vt:lpstr>
      <vt:lpstr>概　要</vt:lpstr>
      <vt:lpstr>切削による仕上げ面の創成</vt:lpstr>
      <vt:lpstr>加工変質層の概念</vt:lpstr>
      <vt:lpstr>一般金属の応力－ひずみ曲線と変質層</vt:lpstr>
      <vt:lpstr>単結晶金属の超精密切削加工面</vt:lpstr>
      <vt:lpstr>銅とアルミニウムの変形領域</vt:lpstr>
      <vt:lpstr>仕上げ面段差の生成モデル</vt:lpstr>
      <vt:lpstr>結晶粒径と切込み</vt:lpstr>
      <vt:lpstr>加工硬化による粒界段差の改善</vt:lpstr>
      <vt:lpstr>概　要</vt:lpstr>
      <vt:lpstr>傾斜切削による脆性－延性遷移</vt:lpstr>
      <vt:lpstr>ガラスの傾斜切削</vt:lpstr>
      <vt:lpstr>ガラスの傾斜切削</vt:lpstr>
      <vt:lpstr>エネルギから見た脆性延性遷移</vt:lpstr>
      <vt:lpstr>脆性材料への押し込みにおける応力分布</vt:lpstr>
      <vt:lpstr>脆性材料への押し込み</vt:lpstr>
      <vt:lpstr>脆性材料への押し込み</vt:lpstr>
      <vt:lpstr>脆性材料への押し込み</vt:lpstr>
      <vt:lpstr>脆性材料の微小切削</vt:lpstr>
      <vt:lpstr>脆性材料の微小切削</vt:lpstr>
      <vt:lpstr>脆性材料の微小切削</vt:lpstr>
      <vt:lpstr>微粒砥粒による脆性材料の加工</vt:lpstr>
      <vt:lpstr>概　要</vt:lpstr>
      <vt:lpstr>石英ガラスのサブサーフェスダメージ（SSD）</vt:lpstr>
      <vt:lpstr>加工手順</vt:lpstr>
      <vt:lpstr>石英ガラスのSSD</vt:lpstr>
      <vt:lpstr>石英ガラスのSSD</vt:lpstr>
      <vt:lpstr>中性子集光ミラー</vt:lpstr>
      <vt:lpstr>研削＋研磨によるＳＳＤ</vt:lpstr>
      <vt:lpstr>SSDとガラスの遅れ破壊</vt:lpstr>
      <vt:lpstr>切込み漸増加工結果</vt:lpstr>
      <vt:lpstr>大気中での遅れき裂進展</vt:lpstr>
      <vt:lpstr>延性領域減少率</vt:lpstr>
      <vt:lpstr>延性領域長さが変化しない例</vt:lpstr>
      <vt:lpstr>種々の環境下での遅れき裂進展</vt:lpstr>
      <vt:lpstr>予想される遅れき裂進展の機構</vt:lpstr>
      <vt:lpstr>概　要</vt:lpstr>
      <vt:lpstr>おわりに</vt:lpstr>
      <vt:lpstr>原理・原則の重要性</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ｓhimada</dc:creator>
  <cp:lastModifiedBy>mikio</cp:lastModifiedBy>
  <cp:revision>279</cp:revision>
  <dcterms:created xsi:type="dcterms:W3CDTF">2004-12-09T10:31:56Z</dcterms:created>
  <dcterms:modified xsi:type="dcterms:W3CDTF">2013-12-20T07:10:25Z</dcterms:modified>
</cp:coreProperties>
</file>